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556500" cy="10693400"/>
  <p:notesSz cx="7556500" cy="10693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3DC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902" y="198"/>
      </p:cViewPr>
      <p:guideLst>
        <p:guide orient="horz" pos="2890"/>
        <p:guide pos="22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4/20/2021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4/20/2021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4/20/2021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4/20/2021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4/20/2021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4/20/2021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p:nvPr/>
        </p:nvSpPr>
        <p:spPr>
          <a:xfrm>
            <a:off x="1542540" y="5426074"/>
            <a:ext cx="4857750" cy="25400"/>
          </a:xfrm>
          <a:custGeom>
            <a:avLst/>
            <a:gdLst/>
            <a:ahLst/>
            <a:cxnLst/>
            <a:rect l="l" t="t" r="r" b="b"/>
            <a:pathLst>
              <a:path w="4857750" h="25400">
                <a:moveTo>
                  <a:pt x="0" y="25400"/>
                </a:moveTo>
                <a:lnTo>
                  <a:pt x="4857750" y="25400"/>
                </a:lnTo>
                <a:lnTo>
                  <a:pt x="4857750" y="0"/>
                </a:lnTo>
                <a:lnTo>
                  <a:pt x="0" y="0"/>
                </a:lnTo>
                <a:lnTo>
                  <a:pt x="0" y="25400"/>
                </a:lnTo>
                <a:close/>
              </a:path>
            </a:pathLst>
          </a:custGeom>
          <a:solidFill>
            <a:srgbClr val="233E5F">
              <a:alpha val="50195"/>
            </a:srgbClr>
          </a:solidFill>
        </p:spPr>
        <p:txBody>
          <a:bodyPr wrap="square" lIns="0" tIns="0" rIns="0" bIns="0" rtlCol="0"/>
          <a:lstStyle/>
          <a:p>
            <a:endParaRPr/>
          </a:p>
        </p:txBody>
      </p:sp>
      <p:sp>
        <p:nvSpPr>
          <p:cNvPr id="7" name="object 7"/>
          <p:cNvSpPr/>
          <p:nvPr/>
        </p:nvSpPr>
        <p:spPr>
          <a:xfrm>
            <a:off x="683360" y="829523"/>
            <a:ext cx="1057275" cy="381000"/>
          </a:xfrm>
          <a:custGeom>
            <a:avLst/>
            <a:gdLst/>
            <a:ahLst/>
            <a:cxnLst/>
            <a:rect l="l" t="t" r="r" b="b"/>
            <a:pathLst>
              <a:path w="1057275" h="381000">
                <a:moveTo>
                  <a:pt x="528916" y="0"/>
                </a:moveTo>
                <a:lnTo>
                  <a:pt x="476084" y="1270"/>
                </a:lnTo>
                <a:lnTo>
                  <a:pt x="424903" y="3809"/>
                </a:lnTo>
                <a:lnTo>
                  <a:pt x="327875" y="13970"/>
                </a:lnTo>
                <a:lnTo>
                  <a:pt x="260692" y="25400"/>
                </a:lnTo>
                <a:lnTo>
                  <a:pt x="219163" y="35559"/>
                </a:lnTo>
                <a:lnTo>
                  <a:pt x="180555" y="45720"/>
                </a:lnTo>
                <a:lnTo>
                  <a:pt x="128485" y="64770"/>
                </a:lnTo>
                <a:lnTo>
                  <a:pt x="97815" y="78740"/>
                </a:lnTo>
                <a:lnTo>
                  <a:pt x="83908" y="85090"/>
                </a:lnTo>
                <a:lnTo>
                  <a:pt x="47713" y="109220"/>
                </a:lnTo>
                <a:lnTo>
                  <a:pt x="20472" y="135890"/>
                </a:lnTo>
                <a:lnTo>
                  <a:pt x="1142" y="177800"/>
                </a:lnTo>
                <a:lnTo>
                  <a:pt x="0" y="189229"/>
                </a:lnTo>
                <a:lnTo>
                  <a:pt x="0" y="193040"/>
                </a:lnTo>
                <a:lnTo>
                  <a:pt x="12560" y="234950"/>
                </a:lnTo>
                <a:lnTo>
                  <a:pt x="27520" y="254000"/>
                </a:lnTo>
                <a:lnTo>
                  <a:pt x="36474" y="264159"/>
                </a:lnTo>
                <a:lnTo>
                  <a:pt x="46570" y="271779"/>
                </a:lnTo>
                <a:lnTo>
                  <a:pt x="58000" y="280670"/>
                </a:lnTo>
                <a:lnTo>
                  <a:pt x="70002" y="288290"/>
                </a:lnTo>
                <a:lnTo>
                  <a:pt x="112013" y="311150"/>
                </a:lnTo>
                <a:lnTo>
                  <a:pt x="161759" y="330200"/>
                </a:lnTo>
                <a:lnTo>
                  <a:pt x="199097" y="341629"/>
                </a:lnTo>
                <a:lnTo>
                  <a:pt x="239102" y="351790"/>
                </a:lnTo>
                <a:lnTo>
                  <a:pt x="327240" y="368300"/>
                </a:lnTo>
                <a:lnTo>
                  <a:pt x="424141" y="378459"/>
                </a:lnTo>
                <a:lnTo>
                  <a:pt x="475449" y="381000"/>
                </a:lnTo>
                <a:lnTo>
                  <a:pt x="580986" y="381000"/>
                </a:lnTo>
                <a:lnTo>
                  <a:pt x="632294" y="378459"/>
                </a:lnTo>
                <a:lnTo>
                  <a:pt x="729322" y="368300"/>
                </a:lnTo>
                <a:lnTo>
                  <a:pt x="767253" y="361950"/>
                </a:lnTo>
                <a:lnTo>
                  <a:pt x="528408" y="361950"/>
                </a:lnTo>
                <a:lnTo>
                  <a:pt x="459263" y="360679"/>
                </a:lnTo>
                <a:lnTo>
                  <a:pt x="392946" y="356870"/>
                </a:lnTo>
                <a:lnTo>
                  <a:pt x="330066" y="349250"/>
                </a:lnTo>
                <a:lnTo>
                  <a:pt x="271229" y="339090"/>
                </a:lnTo>
                <a:lnTo>
                  <a:pt x="217041" y="326390"/>
                </a:lnTo>
                <a:lnTo>
                  <a:pt x="168109" y="312420"/>
                </a:lnTo>
                <a:lnTo>
                  <a:pt x="125041" y="295909"/>
                </a:lnTo>
                <a:lnTo>
                  <a:pt x="88443" y="278129"/>
                </a:lnTo>
                <a:lnTo>
                  <a:pt x="37083" y="236220"/>
                </a:lnTo>
                <a:lnTo>
                  <a:pt x="18884" y="190500"/>
                </a:lnTo>
                <a:lnTo>
                  <a:pt x="23535" y="167640"/>
                </a:lnTo>
                <a:lnTo>
                  <a:pt x="58921" y="124459"/>
                </a:lnTo>
                <a:lnTo>
                  <a:pt x="125041" y="86359"/>
                </a:lnTo>
                <a:lnTo>
                  <a:pt x="168109" y="69850"/>
                </a:lnTo>
                <a:lnTo>
                  <a:pt x="217041" y="55879"/>
                </a:lnTo>
                <a:lnTo>
                  <a:pt x="271229" y="43179"/>
                </a:lnTo>
                <a:lnTo>
                  <a:pt x="330066" y="33020"/>
                </a:lnTo>
                <a:lnTo>
                  <a:pt x="392946" y="25400"/>
                </a:lnTo>
                <a:lnTo>
                  <a:pt x="459263" y="21590"/>
                </a:lnTo>
                <a:lnTo>
                  <a:pt x="528408" y="19050"/>
                </a:lnTo>
                <a:lnTo>
                  <a:pt x="760183" y="19050"/>
                </a:lnTo>
                <a:lnTo>
                  <a:pt x="729830" y="13970"/>
                </a:lnTo>
                <a:lnTo>
                  <a:pt x="632929" y="3809"/>
                </a:lnTo>
                <a:lnTo>
                  <a:pt x="581748" y="1270"/>
                </a:lnTo>
                <a:lnTo>
                  <a:pt x="528916" y="0"/>
                </a:lnTo>
                <a:close/>
              </a:path>
              <a:path w="1057275" h="381000">
                <a:moveTo>
                  <a:pt x="528408" y="19050"/>
                </a:moveTo>
                <a:lnTo>
                  <a:pt x="459263" y="21590"/>
                </a:lnTo>
                <a:lnTo>
                  <a:pt x="392946" y="25400"/>
                </a:lnTo>
                <a:lnTo>
                  <a:pt x="330066" y="33020"/>
                </a:lnTo>
                <a:lnTo>
                  <a:pt x="271229" y="43179"/>
                </a:lnTo>
                <a:lnTo>
                  <a:pt x="217041" y="55879"/>
                </a:lnTo>
                <a:lnTo>
                  <a:pt x="168109" y="69850"/>
                </a:lnTo>
                <a:lnTo>
                  <a:pt x="125041" y="86359"/>
                </a:lnTo>
                <a:lnTo>
                  <a:pt x="88443" y="104140"/>
                </a:lnTo>
                <a:lnTo>
                  <a:pt x="37083" y="146050"/>
                </a:lnTo>
                <a:lnTo>
                  <a:pt x="18884" y="190500"/>
                </a:lnTo>
                <a:lnTo>
                  <a:pt x="23535" y="214629"/>
                </a:lnTo>
                <a:lnTo>
                  <a:pt x="58921" y="257809"/>
                </a:lnTo>
                <a:lnTo>
                  <a:pt x="125041" y="295909"/>
                </a:lnTo>
                <a:lnTo>
                  <a:pt x="168109" y="312420"/>
                </a:lnTo>
                <a:lnTo>
                  <a:pt x="217041" y="326390"/>
                </a:lnTo>
                <a:lnTo>
                  <a:pt x="271229" y="339090"/>
                </a:lnTo>
                <a:lnTo>
                  <a:pt x="330066" y="349250"/>
                </a:lnTo>
                <a:lnTo>
                  <a:pt x="392946" y="356870"/>
                </a:lnTo>
                <a:lnTo>
                  <a:pt x="459263" y="360679"/>
                </a:lnTo>
                <a:lnTo>
                  <a:pt x="528408" y="361950"/>
                </a:lnTo>
                <a:lnTo>
                  <a:pt x="597583" y="360679"/>
                </a:lnTo>
                <a:lnTo>
                  <a:pt x="663924" y="356870"/>
                </a:lnTo>
                <a:lnTo>
                  <a:pt x="726824" y="349250"/>
                </a:lnTo>
                <a:lnTo>
                  <a:pt x="763607" y="342900"/>
                </a:lnTo>
                <a:lnTo>
                  <a:pt x="477481" y="342900"/>
                </a:lnTo>
                <a:lnTo>
                  <a:pt x="427443" y="340359"/>
                </a:lnTo>
                <a:lnTo>
                  <a:pt x="379310" y="336550"/>
                </a:lnTo>
                <a:lnTo>
                  <a:pt x="333082" y="330200"/>
                </a:lnTo>
                <a:lnTo>
                  <a:pt x="268312" y="318770"/>
                </a:lnTo>
                <a:lnTo>
                  <a:pt x="228434" y="309879"/>
                </a:lnTo>
                <a:lnTo>
                  <a:pt x="174713" y="294640"/>
                </a:lnTo>
                <a:lnTo>
                  <a:pt x="158330" y="288290"/>
                </a:lnTo>
                <a:lnTo>
                  <a:pt x="142836" y="283209"/>
                </a:lnTo>
                <a:lnTo>
                  <a:pt x="128485" y="276859"/>
                </a:lnTo>
                <a:lnTo>
                  <a:pt x="114896" y="270509"/>
                </a:lnTo>
                <a:lnTo>
                  <a:pt x="102387" y="264159"/>
                </a:lnTo>
                <a:lnTo>
                  <a:pt x="91046" y="256540"/>
                </a:lnTo>
                <a:lnTo>
                  <a:pt x="80581" y="250190"/>
                </a:lnTo>
                <a:lnTo>
                  <a:pt x="71437" y="243840"/>
                </a:lnTo>
                <a:lnTo>
                  <a:pt x="63436" y="236220"/>
                </a:lnTo>
                <a:lnTo>
                  <a:pt x="56387" y="229870"/>
                </a:lnTo>
                <a:lnTo>
                  <a:pt x="38100" y="190500"/>
                </a:lnTo>
                <a:lnTo>
                  <a:pt x="38595" y="184150"/>
                </a:lnTo>
                <a:lnTo>
                  <a:pt x="62382" y="146050"/>
                </a:lnTo>
                <a:lnTo>
                  <a:pt x="79628" y="133350"/>
                </a:lnTo>
                <a:lnTo>
                  <a:pt x="90195" y="125729"/>
                </a:lnTo>
                <a:lnTo>
                  <a:pt x="127723" y="106679"/>
                </a:lnTo>
                <a:lnTo>
                  <a:pt x="173951" y="87629"/>
                </a:lnTo>
                <a:lnTo>
                  <a:pt x="247611" y="67309"/>
                </a:lnTo>
                <a:lnTo>
                  <a:pt x="332447" y="52070"/>
                </a:lnTo>
                <a:lnTo>
                  <a:pt x="426935" y="41909"/>
                </a:lnTo>
                <a:lnTo>
                  <a:pt x="476846" y="39370"/>
                </a:lnTo>
                <a:lnTo>
                  <a:pt x="528281" y="38100"/>
                </a:lnTo>
                <a:lnTo>
                  <a:pt x="756251" y="38100"/>
                </a:lnTo>
                <a:lnTo>
                  <a:pt x="726824" y="33020"/>
                </a:lnTo>
                <a:lnTo>
                  <a:pt x="663924" y="25400"/>
                </a:lnTo>
                <a:lnTo>
                  <a:pt x="597583" y="21590"/>
                </a:lnTo>
                <a:lnTo>
                  <a:pt x="528408" y="19050"/>
                </a:lnTo>
                <a:close/>
              </a:path>
              <a:path w="1057275" h="381000">
                <a:moveTo>
                  <a:pt x="760183" y="19050"/>
                </a:moveTo>
                <a:lnTo>
                  <a:pt x="528408" y="19050"/>
                </a:lnTo>
                <a:lnTo>
                  <a:pt x="597583" y="21590"/>
                </a:lnTo>
                <a:lnTo>
                  <a:pt x="663924" y="25400"/>
                </a:lnTo>
                <a:lnTo>
                  <a:pt x="726824" y="33020"/>
                </a:lnTo>
                <a:lnTo>
                  <a:pt x="785677" y="43179"/>
                </a:lnTo>
                <a:lnTo>
                  <a:pt x="839878" y="55879"/>
                </a:lnTo>
                <a:lnTo>
                  <a:pt x="888819" y="69850"/>
                </a:lnTo>
                <a:lnTo>
                  <a:pt x="931894" y="86359"/>
                </a:lnTo>
                <a:lnTo>
                  <a:pt x="968496" y="104140"/>
                </a:lnTo>
                <a:lnTo>
                  <a:pt x="1019860" y="146050"/>
                </a:lnTo>
                <a:lnTo>
                  <a:pt x="1038059" y="190500"/>
                </a:lnTo>
                <a:lnTo>
                  <a:pt x="1033409" y="214629"/>
                </a:lnTo>
                <a:lnTo>
                  <a:pt x="998021" y="257809"/>
                </a:lnTo>
                <a:lnTo>
                  <a:pt x="931894" y="295909"/>
                </a:lnTo>
                <a:lnTo>
                  <a:pt x="888819" y="312420"/>
                </a:lnTo>
                <a:lnTo>
                  <a:pt x="839878" y="326390"/>
                </a:lnTo>
                <a:lnTo>
                  <a:pt x="785677" y="339090"/>
                </a:lnTo>
                <a:lnTo>
                  <a:pt x="726824" y="349250"/>
                </a:lnTo>
                <a:lnTo>
                  <a:pt x="663924" y="356870"/>
                </a:lnTo>
                <a:lnTo>
                  <a:pt x="597583" y="360679"/>
                </a:lnTo>
                <a:lnTo>
                  <a:pt x="528408" y="361950"/>
                </a:lnTo>
                <a:lnTo>
                  <a:pt x="767253" y="361950"/>
                </a:lnTo>
                <a:lnTo>
                  <a:pt x="838034" y="346709"/>
                </a:lnTo>
                <a:lnTo>
                  <a:pt x="876642" y="336550"/>
                </a:lnTo>
                <a:lnTo>
                  <a:pt x="928712" y="317500"/>
                </a:lnTo>
                <a:lnTo>
                  <a:pt x="959319" y="303529"/>
                </a:lnTo>
                <a:lnTo>
                  <a:pt x="973289" y="297179"/>
                </a:lnTo>
                <a:lnTo>
                  <a:pt x="986370" y="289559"/>
                </a:lnTo>
                <a:lnTo>
                  <a:pt x="998435" y="280670"/>
                </a:lnTo>
                <a:lnTo>
                  <a:pt x="1009484" y="273050"/>
                </a:lnTo>
                <a:lnTo>
                  <a:pt x="1043520" y="236220"/>
                </a:lnTo>
                <a:lnTo>
                  <a:pt x="1057109" y="193040"/>
                </a:lnTo>
                <a:lnTo>
                  <a:pt x="1057109" y="189229"/>
                </a:lnTo>
                <a:lnTo>
                  <a:pt x="1044663" y="147320"/>
                </a:lnTo>
                <a:lnTo>
                  <a:pt x="1029677" y="128270"/>
                </a:lnTo>
                <a:lnTo>
                  <a:pt x="1020660" y="118109"/>
                </a:lnTo>
                <a:lnTo>
                  <a:pt x="1010627" y="110490"/>
                </a:lnTo>
                <a:lnTo>
                  <a:pt x="999197" y="101600"/>
                </a:lnTo>
                <a:lnTo>
                  <a:pt x="987132" y="93979"/>
                </a:lnTo>
                <a:lnTo>
                  <a:pt x="945222" y="71120"/>
                </a:lnTo>
                <a:lnTo>
                  <a:pt x="895311" y="52070"/>
                </a:lnTo>
                <a:lnTo>
                  <a:pt x="858100" y="40640"/>
                </a:lnTo>
                <a:lnTo>
                  <a:pt x="817968" y="30479"/>
                </a:lnTo>
                <a:lnTo>
                  <a:pt x="796759" y="25400"/>
                </a:lnTo>
                <a:lnTo>
                  <a:pt x="760183" y="19050"/>
                </a:lnTo>
                <a:close/>
              </a:path>
              <a:path w="1057275" h="381000">
                <a:moveTo>
                  <a:pt x="528281" y="38100"/>
                </a:moveTo>
                <a:lnTo>
                  <a:pt x="476846" y="39370"/>
                </a:lnTo>
                <a:lnTo>
                  <a:pt x="426935" y="41909"/>
                </a:lnTo>
                <a:lnTo>
                  <a:pt x="332447" y="52070"/>
                </a:lnTo>
                <a:lnTo>
                  <a:pt x="247611" y="67309"/>
                </a:lnTo>
                <a:lnTo>
                  <a:pt x="209257" y="77470"/>
                </a:lnTo>
                <a:lnTo>
                  <a:pt x="157822" y="93979"/>
                </a:lnTo>
                <a:lnTo>
                  <a:pt x="114261" y="113029"/>
                </a:lnTo>
                <a:lnTo>
                  <a:pt x="79628" y="133350"/>
                </a:lnTo>
                <a:lnTo>
                  <a:pt x="70294" y="139700"/>
                </a:lnTo>
                <a:lnTo>
                  <a:pt x="41719" y="173990"/>
                </a:lnTo>
                <a:lnTo>
                  <a:pt x="38100" y="190500"/>
                </a:lnTo>
                <a:lnTo>
                  <a:pt x="38582" y="196850"/>
                </a:lnTo>
                <a:lnTo>
                  <a:pt x="63436" y="236220"/>
                </a:lnTo>
                <a:lnTo>
                  <a:pt x="71437" y="243840"/>
                </a:lnTo>
                <a:lnTo>
                  <a:pt x="80581" y="250190"/>
                </a:lnTo>
                <a:lnTo>
                  <a:pt x="91046" y="256540"/>
                </a:lnTo>
                <a:lnTo>
                  <a:pt x="102387" y="264159"/>
                </a:lnTo>
                <a:lnTo>
                  <a:pt x="114896" y="270509"/>
                </a:lnTo>
                <a:lnTo>
                  <a:pt x="128485" y="276859"/>
                </a:lnTo>
                <a:lnTo>
                  <a:pt x="142836" y="283209"/>
                </a:lnTo>
                <a:lnTo>
                  <a:pt x="158330" y="288290"/>
                </a:lnTo>
                <a:lnTo>
                  <a:pt x="174713" y="294640"/>
                </a:lnTo>
                <a:lnTo>
                  <a:pt x="228434" y="309879"/>
                </a:lnTo>
                <a:lnTo>
                  <a:pt x="268312" y="318770"/>
                </a:lnTo>
                <a:lnTo>
                  <a:pt x="333082" y="330200"/>
                </a:lnTo>
                <a:lnTo>
                  <a:pt x="379310" y="336550"/>
                </a:lnTo>
                <a:lnTo>
                  <a:pt x="427443" y="340359"/>
                </a:lnTo>
                <a:lnTo>
                  <a:pt x="477481" y="342900"/>
                </a:lnTo>
                <a:lnTo>
                  <a:pt x="580351" y="342900"/>
                </a:lnTo>
                <a:lnTo>
                  <a:pt x="630262" y="340359"/>
                </a:lnTo>
                <a:lnTo>
                  <a:pt x="724623" y="330200"/>
                </a:lnTo>
                <a:lnTo>
                  <a:pt x="789139" y="318770"/>
                </a:lnTo>
                <a:lnTo>
                  <a:pt x="847940" y="304800"/>
                </a:lnTo>
                <a:lnTo>
                  <a:pt x="899375" y="288290"/>
                </a:lnTo>
                <a:lnTo>
                  <a:pt x="914869" y="281940"/>
                </a:lnTo>
                <a:lnTo>
                  <a:pt x="929474" y="276859"/>
                </a:lnTo>
                <a:lnTo>
                  <a:pt x="942809" y="269240"/>
                </a:lnTo>
                <a:lnTo>
                  <a:pt x="955636" y="262890"/>
                </a:lnTo>
                <a:lnTo>
                  <a:pt x="966939" y="256540"/>
                </a:lnTo>
                <a:lnTo>
                  <a:pt x="1001737" y="228600"/>
                </a:lnTo>
                <a:lnTo>
                  <a:pt x="1018882" y="193040"/>
                </a:lnTo>
                <a:lnTo>
                  <a:pt x="1018914" y="189229"/>
                </a:lnTo>
                <a:lnTo>
                  <a:pt x="1018628" y="185420"/>
                </a:lnTo>
                <a:lnTo>
                  <a:pt x="993736" y="146050"/>
                </a:lnTo>
                <a:lnTo>
                  <a:pt x="985735" y="138429"/>
                </a:lnTo>
                <a:lnTo>
                  <a:pt x="976591" y="132079"/>
                </a:lnTo>
                <a:lnTo>
                  <a:pt x="966050" y="125729"/>
                </a:lnTo>
                <a:lnTo>
                  <a:pt x="954747" y="118109"/>
                </a:lnTo>
                <a:lnTo>
                  <a:pt x="942301" y="111759"/>
                </a:lnTo>
                <a:lnTo>
                  <a:pt x="928712" y="105409"/>
                </a:lnTo>
                <a:lnTo>
                  <a:pt x="914234" y="99059"/>
                </a:lnTo>
                <a:lnTo>
                  <a:pt x="898867" y="93979"/>
                </a:lnTo>
                <a:lnTo>
                  <a:pt x="882484" y="87629"/>
                </a:lnTo>
                <a:lnTo>
                  <a:pt x="828636" y="72390"/>
                </a:lnTo>
                <a:lnTo>
                  <a:pt x="746213" y="55879"/>
                </a:lnTo>
                <a:lnTo>
                  <a:pt x="677760" y="45720"/>
                </a:lnTo>
                <a:lnTo>
                  <a:pt x="629627" y="41909"/>
                </a:lnTo>
                <a:lnTo>
                  <a:pt x="579716" y="39370"/>
                </a:lnTo>
                <a:lnTo>
                  <a:pt x="528281" y="38100"/>
                </a:lnTo>
                <a:close/>
              </a:path>
              <a:path w="1057275" h="381000">
                <a:moveTo>
                  <a:pt x="756251" y="38100"/>
                </a:moveTo>
                <a:lnTo>
                  <a:pt x="528281" y="38100"/>
                </a:lnTo>
                <a:lnTo>
                  <a:pt x="579716" y="39370"/>
                </a:lnTo>
                <a:lnTo>
                  <a:pt x="629627" y="41909"/>
                </a:lnTo>
                <a:lnTo>
                  <a:pt x="677760" y="45720"/>
                </a:lnTo>
                <a:lnTo>
                  <a:pt x="723988" y="52070"/>
                </a:lnTo>
                <a:lnTo>
                  <a:pt x="808951" y="67309"/>
                </a:lnTo>
                <a:lnTo>
                  <a:pt x="865466" y="82550"/>
                </a:lnTo>
                <a:lnTo>
                  <a:pt x="898867" y="93979"/>
                </a:lnTo>
                <a:lnTo>
                  <a:pt x="914234" y="99059"/>
                </a:lnTo>
                <a:lnTo>
                  <a:pt x="928712" y="105409"/>
                </a:lnTo>
                <a:lnTo>
                  <a:pt x="942301" y="111759"/>
                </a:lnTo>
                <a:lnTo>
                  <a:pt x="954747" y="118109"/>
                </a:lnTo>
                <a:lnTo>
                  <a:pt x="966050" y="125729"/>
                </a:lnTo>
                <a:lnTo>
                  <a:pt x="976591" y="132079"/>
                </a:lnTo>
                <a:lnTo>
                  <a:pt x="985735" y="138429"/>
                </a:lnTo>
                <a:lnTo>
                  <a:pt x="993736" y="146050"/>
                </a:lnTo>
                <a:lnTo>
                  <a:pt x="1000848" y="152400"/>
                </a:lnTo>
                <a:lnTo>
                  <a:pt x="1018914" y="189229"/>
                </a:lnTo>
                <a:lnTo>
                  <a:pt x="1018882" y="193040"/>
                </a:lnTo>
                <a:lnTo>
                  <a:pt x="1001737" y="228600"/>
                </a:lnTo>
                <a:lnTo>
                  <a:pt x="966939" y="256540"/>
                </a:lnTo>
                <a:lnTo>
                  <a:pt x="942809" y="269240"/>
                </a:lnTo>
                <a:lnTo>
                  <a:pt x="929474" y="276859"/>
                </a:lnTo>
                <a:lnTo>
                  <a:pt x="914869" y="281940"/>
                </a:lnTo>
                <a:lnTo>
                  <a:pt x="899375" y="288290"/>
                </a:lnTo>
                <a:lnTo>
                  <a:pt x="883119" y="294640"/>
                </a:lnTo>
                <a:lnTo>
                  <a:pt x="809459" y="314959"/>
                </a:lnTo>
                <a:lnTo>
                  <a:pt x="724623" y="330200"/>
                </a:lnTo>
                <a:lnTo>
                  <a:pt x="630262" y="340359"/>
                </a:lnTo>
                <a:lnTo>
                  <a:pt x="580351" y="342900"/>
                </a:lnTo>
                <a:lnTo>
                  <a:pt x="763607" y="342900"/>
                </a:lnTo>
                <a:lnTo>
                  <a:pt x="839878" y="326390"/>
                </a:lnTo>
                <a:lnTo>
                  <a:pt x="888819" y="312420"/>
                </a:lnTo>
                <a:lnTo>
                  <a:pt x="931894" y="295909"/>
                </a:lnTo>
                <a:lnTo>
                  <a:pt x="968496" y="278129"/>
                </a:lnTo>
                <a:lnTo>
                  <a:pt x="1019860" y="236220"/>
                </a:lnTo>
                <a:lnTo>
                  <a:pt x="1038059" y="190500"/>
                </a:lnTo>
                <a:lnTo>
                  <a:pt x="1033409" y="167640"/>
                </a:lnTo>
                <a:lnTo>
                  <a:pt x="998021" y="124459"/>
                </a:lnTo>
                <a:lnTo>
                  <a:pt x="931894" y="86359"/>
                </a:lnTo>
                <a:lnTo>
                  <a:pt x="888819" y="69850"/>
                </a:lnTo>
                <a:lnTo>
                  <a:pt x="839878" y="55879"/>
                </a:lnTo>
                <a:lnTo>
                  <a:pt x="785677" y="43179"/>
                </a:lnTo>
                <a:lnTo>
                  <a:pt x="756251" y="38100"/>
                </a:lnTo>
                <a:close/>
              </a:path>
            </a:pathLst>
          </a:custGeom>
          <a:solidFill>
            <a:srgbClr val="964605">
              <a:alpha val="50195"/>
            </a:srgbClr>
          </a:solidFill>
        </p:spPr>
        <p:txBody>
          <a:bodyPr wrap="square" lIns="0" tIns="0" rIns="0" bIns="0" rtlCol="0"/>
          <a:lstStyle/>
          <a:p>
            <a:endParaRPr/>
          </a:p>
        </p:txBody>
      </p:sp>
      <p:sp>
        <p:nvSpPr>
          <p:cNvPr id="8" name="object 8"/>
          <p:cNvSpPr/>
          <p:nvPr/>
        </p:nvSpPr>
        <p:spPr>
          <a:xfrm>
            <a:off x="689545" y="823173"/>
            <a:ext cx="1019175" cy="342900"/>
          </a:xfrm>
          <a:custGeom>
            <a:avLst/>
            <a:gdLst/>
            <a:ahLst/>
            <a:cxnLst/>
            <a:rect l="l" t="t" r="r" b="b"/>
            <a:pathLst>
              <a:path w="1019175" h="342900">
                <a:moveTo>
                  <a:pt x="509650" y="0"/>
                </a:moveTo>
                <a:lnTo>
                  <a:pt x="440476" y="1564"/>
                </a:lnTo>
                <a:lnTo>
                  <a:pt x="374135" y="6120"/>
                </a:lnTo>
                <a:lnTo>
                  <a:pt x="311235" y="13465"/>
                </a:lnTo>
                <a:lnTo>
                  <a:pt x="252381" y="23396"/>
                </a:lnTo>
                <a:lnTo>
                  <a:pt x="198181" y="35707"/>
                </a:lnTo>
                <a:lnTo>
                  <a:pt x="149240" y="50196"/>
                </a:lnTo>
                <a:lnTo>
                  <a:pt x="106165" y="66659"/>
                </a:lnTo>
                <a:lnTo>
                  <a:pt x="69563" y="84892"/>
                </a:lnTo>
                <a:lnTo>
                  <a:pt x="18199" y="125853"/>
                </a:lnTo>
                <a:lnTo>
                  <a:pt x="0" y="171450"/>
                </a:lnTo>
                <a:lnTo>
                  <a:pt x="4650" y="194725"/>
                </a:lnTo>
                <a:lnTo>
                  <a:pt x="40038" y="238208"/>
                </a:lnTo>
                <a:lnTo>
                  <a:pt x="106165" y="276240"/>
                </a:lnTo>
                <a:lnTo>
                  <a:pt x="149240" y="292703"/>
                </a:lnTo>
                <a:lnTo>
                  <a:pt x="198181" y="307192"/>
                </a:lnTo>
                <a:lnTo>
                  <a:pt x="252381" y="319503"/>
                </a:lnTo>
                <a:lnTo>
                  <a:pt x="311235" y="329434"/>
                </a:lnTo>
                <a:lnTo>
                  <a:pt x="374135" y="336779"/>
                </a:lnTo>
                <a:lnTo>
                  <a:pt x="440476" y="341335"/>
                </a:lnTo>
                <a:lnTo>
                  <a:pt x="509650" y="342900"/>
                </a:lnTo>
                <a:lnTo>
                  <a:pt x="578796" y="341335"/>
                </a:lnTo>
                <a:lnTo>
                  <a:pt x="645112" y="336779"/>
                </a:lnTo>
                <a:lnTo>
                  <a:pt x="707993" y="329434"/>
                </a:lnTo>
                <a:lnTo>
                  <a:pt x="766830" y="319503"/>
                </a:lnTo>
                <a:lnTo>
                  <a:pt x="821018" y="307192"/>
                </a:lnTo>
                <a:lnTo>
                  <a:pt x="869949" y="292703"/>
                </a:lnTo>
                <a:lnTo>
                  <a:pt x="913018" y="276240"/>
                </a:lnTo>
                <a:lnTo>
                  <a:pt x="949616" y="258007"/>
                </a:lnTo>
                <a:lnTo>
                  <a:pt x="1000976" y="217046"/>
                </a:lnTo>
                <a:lnTo>
                  <a:pt x="1019175" y="171450"/>
                </a:lnTo>
                <a:lnTo>
                  <a:pt x="1014524" y="148174"/>
                </a:lnTo>
                <a:lnTo>
                  <a:pt x="979138" y="104691"/>
                </a:lnTo>
                <a:lnTo>
                  <a:pt x="913018" y="66659"/>
                </a:lnTo>
                <a:lnTo>
                  <a:pt x="869949" y="50196"/>
                </a:lnTo>
                <a:lnTo>
                  <a:pt x="821018" y="35707"/>
                </a:lnTo>
                <a:lnTo>
                  <a:pt x="766830" y="23396"/>
                </a:lnTo>
                <a:lnTo>
                  <a:pt x="707993" y="13465"/>
                </a:lnTo>
                <a:lnTo>
                  <a:pt x="645112" y="6120"/>
                </a:lnTo>
                <a:lnTo>
                  <a:pt x="578796" y="1564"/>
                </a:lnTo>
                <a:lnTo>
                  <a:pt x="509650" y="0"/>
                </a:lnTo>
                <a:close/>
              </a:path>
            </a:pathLst>
          </a:custGeom>
          <a:solidFill>
            <a:srgbClr val="F79546"/>
          </a:solidFill>
        </p:spPr>
        <p:txBody>
          <a:bodyPr wrap="square" lIns="0" tIns="0" rIns="0" bIns="0" rtlCol="0"/>
          <a:lstStyle/>
          <a:p>
            <a:endParaRPr/>
          </a:p>
        </p:txBody>
      </p:sp>
      <p:sp>
        <p:nvSpPr>
          <p:cNvPr id="9" name="object 9"/>
          <p:cNvSpPr/>
          <p:nvPr/>
        </p:nvSpPr>
        <p:spPr>
          <a:xfrm>
            <a:off x="689545" y="823173"/>
            <a:ext cx="1019175" cy="342900"/>
          </a:xfrm>
          <a:custGeom>
            <a:avLst/>
            <a:gdLst/>
            <a:ahLst/>
            <a:cxnLst/>
            <a:rect l="l" t="t" r="r" b="b"/>
            <a:pathLst>
              <a:path w="1019175" h="342900">
                <a:moveTo>
                  <a:pt x="509650" y="0"/>
                </a:moveTo>
                <a:lnTo>
                  <a:pt x="440476" y="1564"/>
                </a:lnTo>
                <a:lnTo>
                  <a:pt x="374135" y="6120"/>
                </a:lnTo>
                <a:lnTo>
                  <a:pt x="311235" y="13465"/>
                </a:lnTo>
                <a:lnTo>
                  <a:pt x="252381" y="23396"/>
                </a:lnTo>
                <a:lnTo>
                  <a:pt x="198181" y="35707"/>
                </a:lnTo>
                <a:lnTo>
                  <a:pt x="149240" y="50196"/>
                </a:lnTo>
                <a:lnTo>
                  <a:pt x="106165" y="66659"/>
                </a:lnTo>
                <a:lnTo>
                  <a:pt x="69563" y="84892"/>
                </a:lnTo>
                <a:lnTo>
                  <a:pt x="18199" y="125853"/>
                </a:lnTo>
                <a:lnTo>
                  <a:pt x="0" y="171450"/>
                </a:lnTo>
                <a:lnTo>
                  <a:pt x="4650" y="194725"/>
                </a:lnTo>
                <a:lnTo>
                  <a:pt x="40038" y="238208"/>
                </a:lnTo>
                <a:lnTo>
                  <a:pt x="106165" y="276240"/>
                </a:lnTo>
                <a:lnTo>
                  <a:pt x="149240" y="292703"/>
                </a:lnTo>
                <a:lnTo>
                  <a:pt x="198181" y="307192"/>
                </a:lnTo>
                <a:lnTo>
                  <a:pt x="252381" y="319503"/>
                </a:lnTo>
                <a:lnTo>
                  <a:pt x="311235" y="329434"/>
                </a:lnTo>
                <a:lnTo>
                  <a:pt x="374135" y="336779"/>
                </a:lnTo>
                <a:lnTo>
                  <a:pt x="440476" y="341335"/>
                </a:lnTo>
                <a:lnTo>
                  <a:pt x="509650" y="342900"/>
                </a:lnTo>
                <a:lnTo>
                  <a:pt x="578796" y="341335"/>
                </a:lnTo>
                <a:lnTo>
                  <a:pt x="645112" y="336779"/>
                </a:lnTo>
                <a:lnTo>
                  <a:pt x="707993" y="329434"/>
                </a:lnTo>
                <a:lnTo>
                  <a:pt x="766830" y="319503"/>
                </a:lnTo>
                <a:lnTo>
                  <a:pt x="821018" y="307192"/>
                </a:lnTo>
                <a:lnTo>
                  <a:pt x="869950" y="292703"/>
                </a:lnTo>
                <a:lnTo>
                  <a:pt x="913018" y="276240"/>
                </a:lnTo>
                <a:lnTo>
                  <a:pt x="949616" y="258007"/>
                </a:lnTo>
                <a:lnTo>
                  <a:pt x="1000976" y="217046"/>
                </a:lnTo>
                <a:lnTo>
                  <a:pt x="1019175" y="171450"/>
                </a:lnTo>
                <a:lnTo>
                  <a:pt x="1014524" y="148174"/>
                </a:lnTo>
                <a:lnTo>
                  <a:pt x="979138" y="104691"/>
                </a:lnTo>
                <a:lnTo>
                  <a:pt x="913018" y="66659"/>
                </a:lnTo>
                <a:lnTo>
                  <a:pt x="869949" y="50196"/>
                </a:lnTo>
                <a:lnTo>
                  <a:pt x="821018" y="35707"/>
                </a:lnTo>
                <a:lnTo>
                  <a:pt x="766830" y="23396"/>
                </a:lnTo>
                <a:lnTo>
                  <a:pt x="707993" y="13465"/>
                </a:lnTo>
                <a:lnTo>
                  <a:pt x="645112" y="6120"/>
                </a:lnTo>
                <a:lnTo>
                  <a:pt x="578796" y="1564"/>
                </a:lnTo>
                <a:lnTo>
                  <a:pt x="509650" y="0"/>
                </a:lnTo>
                <a:close/>
              </a:path>
            </a:pathLst>
          </a:custGeom>
          <a:ln w="38100">
            <a:solidFill>
              <a:srgbClr val="F1F1F1"/>
            </a:solidFill>
          </a:ln>
        </p:spPr>
        <p:txBody>
          <a:bodyPr wrap="square" lIns="0" tIns="0" rIns="0" bIns="0" rtlCol="0"/>
          <a:lstStyle/>
          <a:p>
            <a:endParaRPr/>
          </a:p>
        </p:txBody>
      </p:sp>
      <p:sp>
        <p:nvSpPr>
          <p:cNvPr id="10" name="object 10"/>
          <p:cNvSpPr txBox="1"/>
          <p:nvPr/>
        </p:nvSpPr>
        <p:spPr>
          <a:xfrm>
            <a:off x="904936" y="920837"/>
            <a:ext cx="560705" cy="186690"/>
          </a:xfrm>
          <a:prstGeom prst="rect">
            <a:avLst/>
          </a:prstGeom>
        </p:spPr>
        <p:txBody>
          <a:bodyPr vert="horz" wrap="square" lIns="0" tIns="13335" rIns="0" bIns="0" rtlCol="0">
            <a:spAutoFit/>
          </a:bodyPr>
          <a:lstStyle/>
          <a:p>
            <a:pPr marL="12700">
              <a:lnSpc>
                <a:spcPct val="100000"/>
              </a:lnSpc>
              <a:spcBef>
                <a:spcPts val="105"/>
              </a:spcBef>
            </a:pPr>
            <a:r>
              <a:rPr sz="1050" spc="5" dirty="0">
                <a:latin typeface="宋体" panose="02010600030101010101" pitchFamily="2" charset="-122"/>
                <a:cs typeface="宋体" panose="02010600030101010101" pitchFamily="2" charset="-122"/>
              </a:rPr>
              <a:t>政策</a:t>
            </a:r>
            <a:r>
              <a:rPr sz="1050" spc="-10" dirty="0">
                <a:latin typeface="宋体" panose="02010600030101010101" pitchFamily="2" charset="-122"/>
                <a:cs typeface="宋体" panose="02010600030101010101" pitchFamily="2" charset="-122"/>
              </a:rPr>
              <a:t>解</a:t>
            </a:r>
            <a:r>
              <a:rPr sz="1050" spc="5" dirty="0">
                <a:latin typeface="宋体" panose="02010600030101010101" pitchFamily="2" charset="-122"/>
                <a:cs typeface="宋体" panose="02010600030101010101" pitchFamily="2" charset="-122"/>
              </a:rPr>
              <a:t>读</a:t>
            </a:r>
            <a:endParaRPr sz="1050" dirty="0">
              <a:latin typeface="宋体" panose="02010600030101010101" pitchFamily="2" charset="-122"/>
              <a:cs typeface="宋体" panose="02010600030101010101" pitchFamily="2" charset="-122"/>
            </a:endParaRPr>
          </a:p>
        </p:txBody>
      </p:sp>
      <p:sp>
        <p:nvSpPr>
          <p:cNvPr id="18" name="object 18"/>
          <p:cNvSpPr/>
          <p:nvPr/>
        </p:nvSpPr>
        <p:spPr>
          <a:xfrm>
            <a:off x="1171565" y="6427470"/>
            <a:ext cx="5429250" cy="914399"/>
          </a:xfrm>
          <a:custGeom>
            <a:avLst/>
            <a:gdLst/>
            <a:ahLst/>
            <a:cxnLst/>
            <a:rect l="l" t="t" r="r" b="b"/>
            <a:pathLst>
              <a:path w="5429250" h="828675">
                <a:moveTo>
                  <a:pt x="138175" y="0"/>
                </a:moveTo>
                <a:lnTo>
                  <a:pt x="94496" y="7042"/>
                </a:lnTo>
                <a:lnTo>
                  <a:pt x="56564" y="26655"/>
                </a:lnTo>
                <a:lnTo>
                  <a:pt x="26655" y="56564"/>
                </a:lnTo>
                <a:lnTo>
                  <a:pt x="7042" y="94496"/>
                </a:lnTo>
                <a:lnTo>
                  <a:pt x="0" y="138175"/>
                </a:lnTo>
                <a:lnTo>
                  <a:pt x="0" y="690625"/>
                </a:lnTo>
                <a:lnTo>
                  <a:pt x="7042" y="734243"/>
                </a:lnTo>
                <a:lnTo>
                  <a:pt x="26655" y="772137"/>
                </a:lnTo>
                <a:lnTo>
                  <a:pt x="56564" y="802027"/>
                </a:lnTo>
                <a:lnTo>
                  <a:pt x="94496" y="821633"/>
                </a:lnTo>
                <a:lnTo>
                  <a:pt x="138175" y="828674"/>
                </a:lnTo>
                <a:lnTo>
                  <a:pt x="5291201" y="828674"/>
                </a:lnTo>
                <a:lnTo>
                  <a:pt x="5334818" y="821633"/>
                </a:lnTo>
                <a:lnTo>
                  <a:pt x="5372712" y="802027"/>
                </a:lnTo>
                <a:lnTo>
                  <a:pt x="5402602" y="772137"/>
                </a:lnTo>
                <a:lnTo>
                  <a:pt x="5422208" y="734243"/>
                </a:lnTo>
                <a:lnTo>
                  <a:pt x="5429250" y="690625"/>
                </a:lnTo>
                <a:lnTo>
                  <a:pt x="5429250" y="138175"/>
                </a:lnTo>
                <a:lnTo>
                  <a:pt x="5422208" y="94496"/>
                </a:lnTo>
                <a:lnTo>
                  <a:pt x="5402602" y="56564"/>
                </a:lnTo>
                <a:lnTo>
                  <a:pt x="5372712" y="26655"/>
                </a:lnTo>
                <a:lnTo>
                  <a:pt x="5334818" y="7042"/>
                </a:lnTo>
                <a:lnTo>
                  <a:pt x="5291201" y="0"/>
                </a:lnTo>
                <a:lnTo>
                  <a:pt x="138175" y="0"/>
                </a:lnTo>
                <a:close/>
              </a:path>
            </a:pathLst>
          </a:custGeom>
          <a:ln w="9525">
            <a:solidFill>
              <a:srgbClr val="1F5FEB"/>
            </a:solidFill>
          </a:ln>
        </p:spPr>
        <p:txBody>
          <a:bodyPr wrap="square" lIns="0" tIns="0" rIns="0" bIns="0" rtlCol="0"/>
          <a:lstStyle/>
          <a:p>
            <a:endParaRPr/>
          </a:p>
        </p:txBody>
      </p:sp>
      <p:sp>
        <p:nvSpPr>
          <p:cNvPr id="19" name="object 19"/>
          <p:cNvSpPr/>
          <p:nvPr/>
        </p:nvSpPr>
        <p:spPr>
          <a:xfrm>
            <a:off x="1156365" y="5976619"/>
            <a:ext cx="1562100" cy="295275"/>
          </a:xfrm>
          <a:custGeom>
            <a:avLst/>
            <a:gdLst/>
            <a:ahLst/>
            <a:cxnLst/>
            <a:rect l="l" t="t" r="r" b="b"/>
            <a:pathLst>
              <a:path w="1562100" h="295275">
                <a:moveTo>
                  <a:pt x="1171575" y="0"/>
                </a:moveTo>
                <a:lnTo>
                  <a:pt x="0" y="0"/>
                </a:lnTo>
                <a:lnTo>
                  <a:pt x="0" y="295275"/>
                </a:lnTo>
                <a:lnTo>
                  <a:pt x="1171575" y="295275"/>
                </a:lnTo>
                <a:lnTo>
                  <a:pt x="1562100" y="147700"/>
                </a:lnTo>
                <a:lnTo>
                  <a:pt x="1171575" y="0"/>
                </a:lnTo>
                <a:close/>
              </a:path>
            </a:pathLst>
          </a:custGeom>
          <a:solidFill>
            <a:srgbClr val="1F5FEB"/>
          </a:solidFill>
        </p:spPr>
        <p:txBody>
          <a:bodyPr wrap="square" lIns="0" tIns="0" rIns="0" bIns="0" rtlCol="0"/>
          <a:lstStyle/>
          <a:p>
            <a:endParaRPr/>
          </a:p>
        </p:txBody>
      </p:sp>
      <p:sp>
        <p:nvSpPr>
          <p:cNvPr id="20" name="object 20"/>
          <p:cNvSpPr/>
          <p:nvPr/>
        </p:nvSpPr>
        <p:spPr>
          <a:xfrm>
            <a:off x="1156365" y="5976619"/>
            <a:ext cx="1562100" cy="295275"/>
          </a:xfrm>
          <a:custGeom>
            <a:avLst/>
            <a:gdLst/>
            <a:ahLst/>
            <a:cxnLst/>
            <a:rect l="l" t="t" r="r" b="b"/>
            <a:pathLst>
              <a:path w="1562100" h="295275">
                <a:moveTo>
                  <a:pt x="1171575" y="0"/>
                </a:moveTo>
                <a:lnTo>
                  <a:pt x="0" y="0"/>
                </a:lnTo>
                <a:lnTo>
                  <a:pt x="0" y="295275"/>
                </a:lnTo>
                <a:lnTo>
                  <a:pt x="1171575" y="295275"/>
                </a:lnTo>
                <a:lnTo>
                  <a:pt x="1562100" y="147700"/>
                </a:lnTo>
                <a:lnTo>
                  <a:pt x="1171575" y="0"/>
                </a:lnTo>
                <a:close/>
              </a:path>
            </a:pathLst>
          </a:custGeom>
          <a:ln w="9525">
            <a:solidFill>
              <a:srgbClr val="000000"/>
            </a:solidFill>
          </a:ln>
        </p:spPr>
        <p:txBody>
          <a:bodyPr wrap="square" lIns="0" tIns="0" rIns="0" bIns="0" rtlCol="0"/>
          <a:lstStyle/>
          <a:p>
            <a:endParaRPr/>
          </a:p>
        </p:txBody>
      </p:sp>
      <p:sp>
        <p:nvSpPr>
          <p:cNvPr id="21" name="object 21"/>
          <p:cNvSpPr txBox="1"/>
          <p:nvPr/>
        </p:nvSpPr>
        <p:spPr>
          <a:xfrm>
            <a:off x="1240742" y="6029324"/>
            <a:ext cx="5290897" cy="1206997"/>
          </a:xfrm>
          <a:prstGeom prst="rect">
            <a:avLst/>
          </a:prstGeom>
        </p:spPr>
        <p:txBody>
          <a:bodyPr vert="horz" wrap="square" lIns="0" tIns="13335" rIns="0" bIns="0" rtlCol="0">
            <a:spAutoFit/>
          </a:bodyPr>
          <a:lstStyle/>
          <a:p>
            <a:pPr marL="12700">
              <a:lnSpc>
                <a:spcPct val="100000"/>
              </a:lnSpc>
              <a:spcBef>
                <a:spcPts val="105"/>
              </a:spcBef>
            </a:pPr>
            <a:r>
              <a:rPr sz="1050" b="1" dirty="0">
                <a:solidFill>
                  <a:srgbClr val="FFFFFF"/>
                </a:solidFill>
                <a:latin typeface="宋体" panose="02010600030101010101" pitchFamily="2" charset="-122"/>
                <a:cs typeface="宋体" panose="02010600030101010101" pitchFamily="2" charset="-122"/>
              </a:rPr>
              <a:t>制定</a:t>
            </a:r>
            <a:r>
              <a:rPr lang="zh-CN" sz="1050" b="1" dirty="0">
                <a:solidFill>
                  <a:srgbClr val="FFFFFF"/>
                </a:solidFill>
                <a:latin typeface="宋体" panose="02010600030101010101" pitchFamily="2" charset="-122"/>
                <a:cs typeface="宋体" panose="02010600030101010101" pitchFamily="2" charset="-122"/>
              </a:rPr>
              <a:t>文件目的</a:t>
            </a:r>
          </a:p>
          <a:p>
            <a:pPr marL="12700">
              <a:lnSpc>
                <a:spcPct val="100000"/>
              </a:lnSpc>
              <a:spcBef>
                <a:spcPts val="105"/>
              </a:spcBef>
            </a:pPr>
            <a:endParaRPr sz="1050" dirty="0">
              <a:latin typeface="宋体" panose="02010600030101010101" pitchFamily="2" charset="-122"/>
              <a:cs typeface="宋体" panose="02010600030101010101" pitchFamily="2" charset="-122"/>
            </a:endParaRPr>
          </a:p>
          <a:p>
            <a:pPr>
              <a:lnSpc>
                <a:spcPct val="100000"/>
              </a:lnSpc>
              <a:spcBef>
                <a:spcPts val="35"/>
              </a:spcBef>
            </a:pPr>
            <a:endParaRPr sz="1100" dirty="0">
              <a:latin typeface="Times New Roman" panose="02020603050405020304"/>
              <a:cs typeface="Times New Roman" panose="02020603050405020304"/>
            </a:endParaRPr>
          </a:p>
          <a:p>
            <a:pPr marL="47625" marR="5080" indent="266700">
              <a:lnSpc>
                <a:spcPct val="142000"/>
              </a:lnSpc>
            </a:pPr>
            <a:r>
              <a:rPr lang="zh-CN" altLang="zh-CN" sz="1050" dirty="0"/>
              <a:t>为认真贯彻落实国务院办公厅转发国家发改委、财政部、住房和城乡建设部、市场监管总局、国家能源局《关于清理规范城镇供水供电供气供暖行业收费促进行业高质量发展的意见》（国办函〔</a:t>
            </a:r>
            <a:r>
              <a:rPr lang="en-US" altLang="zh-CN" sz="1050" dirty="0"/>
              <a:t>2020</a:t>
            </a:r>
            <a:r>
              <a:rPr lang="zh-CN" altLang="zh-CN" sz="1050" dirty="0"/>
              <a:t>〕</a:t>
            </a:r>
            <a:r>
              <a:rPr lang="en-US" altLang="zh-CN" sz="1050" dirty="0"/>
              <a:t>129</a:t>
            </a:r>
            <a:r>
              <a:rPr lang="zh-CN" altLang="zh-CN" sz="1050" dirty="0"/>
              <a:t>号）的相关要</a:t>
            </a:r>
            <a:r>
              <a:rPr lang="zh-CN" altLang="zh-CN" sz="1050" dirty="0" smtClean="0"/>
              <a:t>求</a:t>
            </a:r>
            <a:r>
              <a:rPr lang="zh-CN" altLang="en-US" sz="1050" dirty="0" smtClean="0"/>
              <a:t>，制定本通知。</a:t>
            </a:r>
            <a:endParaRPr lang="zh-CN" sz="1050" dirty="0">
              <a:latin typeface="宋体" panose="02010600030101010101" pitchFamily="2" charset="-122"/>
              <a:cs typeface="宋体" panose="02010600030101010101" pitchFamily="2" charset="-122"/>
            </a:endParaRPr>
          </a:p>
        </p:txBody>
      </p:sp>
      <p:sp>
        <p:nvSpPr>
          <p:cNvPr id="6" name="object 7"/>
          <p:cNvSpPr/>
          <p:nvPr/>
        </p:nvSpPr>
        <p:spPr>
          <a:xfrm>
            <a:off x="1141040" y="8384253"/>
            <a:ext cx="1562100" cy="295275"/>
          </a:xfrm>
          <a:custGeom>
            <a:avLst/>
            <a:gdLst/>
            <a:ahLst/>
            <a:cxnLst/>
            <a:rect l="l" t="t" r="r" b="b"/>
            <a:pathLst>
              <a:path w="1562100" h="295275">
                <a:moveTo>
                  <a:pt x="1171575" y="0"/>
                </a:moveTo>
                <a:lnTo>
                  <a:pt x="0" y="0"/>
                </a:lnTo>
                <a:lnTo>
                  <a:pt x="0" y="295275"/>
                </a:lnTo>
                <a:lnTo>
                  <a:pt x="1171575" y="295275"/>
                </a:lnTo>
                <a:lnTo>
                  <a:pt x="1562100" y="147700"/>
                </a:lnTo>
                <a:lnTo>
                  <a:pt x="1171575" y="0"/>
                </a:lnTo>
                <a:close/>
              </a:path>
            </a:pathLst>
          </a:custGeom>
          <a:solidFill>
            <a:srgbClr val="1F5FEB"/>
          </a:solidFill>
        </p:spPr>
        <p:txBody>
          <a:bodyPr wrap="square" lIns="0" tIns="0" rIns="0" bIns="0" rtlCol="0"/>
          <a:lstStyle/>
          <a:p>
            <a:endParaRPr/>
          </a:p>
        </p:txBody>
      </p:sp>
      <p:sp>
        <p:nvSpPr>
          <p:cNvPr id="11" name="object 8"/>
          <p:cNvSpPr/>
          <p:nvPr/>
        </p:nvSpPr>
        <p:spPr>
          <a:xfrm>
            <a:off x="1134149" y="8384253"/>
            <a:ext cx="1562100" cy="295275"/>
          </a:xfrm>
          <a:custGeom>
            <a:avLst/>
            <a:gdLst/>
            <a:ahLst/>
            <a:cxnLst/>
            <a:rect l="l" t="t" r="r" b="b"/>
            <a:pathLst>
              <a:path w="1562100" h="295275">
                <a:moveTo>
                  <a:pt x="1171575" y="0"/>
                </a:moveTo>
                <a:lnTo>
                  <a:pt x="0" y="0"/>
                </a:lnTo>
                <a:lnTo>
                  <a:pt x="0" y="295275"/>
                </a:lnTo>
                <a:lnTo>
                  <a:pt x="1171575" y="295275"/>
                </a:lnTo>
                <a:lnTo>
                  <a:pt x="1562100" y="147700"/>
                </a:lnTo>
                <a:lnTo>
                  <a:pt x="1171575" y="0"/>
                </a:lnTo>
                <a:close/>
              </a:path>
            </a:pathLst>
          </a:custGeom>
          <a:ln w="9525">
            <a:solidFill>
              <a:srgbClr val="000000"/>
            </a:solidFill>
          </a:ln>
        </p:spPr>
        <p:txBody>
          <a:bodyPr wrap="square" lIns="0" tIns="0" rIns="0" bIns="0" rtlCol="0"/>
          <a:lstStyle/>
          <a:p>
            <a:endParaRPr/>
          </a:p>
        </p:txBody>
      </p:sp>
      <p:sp>
        <p:nvSpPr>
          <p:cNvPr id="12" name="object 9"/>
          <p:cNvSpPr txBox="1"/>
          <p:nvPr/>
        </p:nvSpPr>
        <p:spPr>
          <a:xfrm>
            <a:off x="1384861" y="7984823"/>
            <a:ext cx="561975" cy="174625"/>
          </a:xfrm>
          <a:prstGeom prst="rect">
            <a:avLst/>
          </a:prstGeom>
        </p:spPr>
        <p:txBody>
          <a:bodyPr vert="horz" wrap="square" lIns="0" tIns="13335" rIns="0" bIns="0" rtlCol="0">
            <a:spAutoFit/>
          </a:bodyPr>
          <a:lstStyle/>
          <a:p>
            <a:pPr marL="12700">
              <a:lnSpc>
                <a:spcPct val="100000"/>
              </a:lnSpc>
              <a:spcBef>
                <a:spcPts val="105"/>
              </a:spcBef>
            </a:pPr>
            <a:r>
              <a:rPr sz="1050" b="1" dirty="0">
                <a:solidFill>
                  <a:srgbClr val="FFFFFF"/>
                </a:solidFill>
                <a:latin typeface="宋体" panose="02010600030101010101" pitchFamily="2" charset="-122"/>
                <a:cs typeface="宋体" panose="02010600030101010101" pitchFamily="2" charset="-122"/>
              </a:rPr>
              <a:t>主要</a:t>
            </a:r>
            <a:r>
              <a:rPr lang="zh-CN" sz="1050" b="1" dirty="0">
                <a:solidFill>
                  <a:srgbClr val="FFFFFF"/>
                </a:solidFill>
                <a:latin typeface="宋体" panose="02010600030101010101" pitchFamily="2" charset="-122"/>
                <a:cs typeface="宋体" panose="02010600030101010101" pitchFamily="2" charset="-122"/>
              </a:rPr>
              <a:t>内容</a:t>
            </a:r>
            <a:endParaRPr sz="1050">
              <a:latin typeface="宋体" panose="02010600030101010101" pitchFamily="2" charset="-122"/>
              <a:cs typeface="宋体" panose="02010600030101010101" pitchFamily="2" charset="-122"/>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01769" y="1308100"/>
            <a:ext cx="4641205" cy="39957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3" name="object 18"/>
          <p:cNvSpPr/>
          <p:nvPr/>
        </p:nvSpPr>
        <p:spPr>
          <a:xfrm>
            <a:off x="1193427" y="8924304"/>
            <a:ext cx="5369972" cy="685801"/>
          </a:xfrm>
          <a:custGeom>
            <a:avLst/>
            <a:gdLst/>
            <a:ahLst/>
            <a:cxnLst/>
            <a:rect l="l" t="t" r="r" b="b"/>
            <a:pathLst>
              <a:path w="5429250" h="828675">
                <a:moveTo>
                  <a:pt x="138175" y="0"/>
                </a:moveTo>
                <a:lnTo>
                  <a:pt x="94496" y="7042"/>
                </a:lnTo>
                <a:lnTo>
                  <a:pt x="56564" y="26655"/>
                </a:lnTo>
                <a:lnTo>
                  <a:pt x="26655" y="56564"/>
                </a:lnTo>
                <a:lnTo>
                  <a:pt x="7042" y="94496"/>
                </a:lnTo>
                <a:lnTo>
                  <a:pt x="0" y="138175"/>
                </a:lnTo>
                <a:lnTo>
                  <a:pt x="0" y="690625"/>
                </a:lnTo>
                <a:lnTo>
                  <a:pt x="7042" y="734243"/>
                </a:lnTo>
                <a:lnTo>
                  <a:pt x="26655" y="772137"/>
                </a:lnTo>
                <a:lnTo>
                  <a:pt x="56564" y="802027"/>
                </a:lnTo>
                <a:lnTo>
                  <a:pt x="94496" y="821633"/>
                </a:lnTo>
                <a:lnTo>
                  <a:pt x="138175" y="828674"/>
                </a:lnTo>
                <a:lnTo>
                  <a:pt x="5291201" y="828674"/>
                </a:lnTo>
                <a:lnTo>
                  <a:pt x="5334818" y="821633"/>
                </a:lnTo>
                <a:lnTo>
                  <a:pt x="5372712" y="802027"/>
                </a:lnTo>
                <a:lnTo>
                  <a:pt x="5402602" y="772137"/>
                </a:lnTo>
                <a:lnTo>
                  <a:pt x="5422208" y="734243"/>
                </a:lnTo>
                <a:lnTo>
                  <a:pt x="5429250" y="690625"/>
                </a:lnTo>
                <a:lnTo>
                  <a:pt x="5429250" y="138175"/>
                </a:lnTo>
                <a:lnTo>
                  <a:pt x="5422208" y="94496"/>
                </a:lnTo>
                <a:lnTo>
                  <a:pt x="5402602" y="56564"/>
                </a:lnTo>
                <a:lnTo>
                  <a:pt x="5372712" y="26655"/>
                </a:lnTo>
                <a:lnTo>
                  <a:pt x="5334818" y="7042"/>
                </a:lnTo>
                <a:lnTo>
                  <a:pt x="5291201" y="0"/>
                </a:lnTo>
                <a:lnTo>
                  <a:pt x="138175" y="0"/>
                </a:lnTo>
                <a:close/>
              </a:path>
            </a:pathLst>
          </a:custGeom>
          <a:ln w="9525">
            <a:solidFill>
              <a:srgbClr val="1F5FEB"/>
            </a:solidFill>
          </a:ln>
        </p:spPr>
        <p:txBody>
          <a:bodyPr wrap="square" lIns="0" tIns="0" rIns="0" bIns="0" rtlCol="0"/>
          <a:lstStyle/>
          <a:p>
            <a:endParaRPr/>
          </a:p>
        </p:txBody>
      </p:sp>
      <p:sp>
        <p:nvSpPr>
          <p:cNvPr id="35" name="object 21"/>
          <p:cNvSpPr txBox="1"/>
          <p:nvPr/>
        </p:nvSpPr>
        <p:spPr>
          <a:xfrm>
            <a:off x="1185288" y="8467105"/>
            <a:ext cx="5290897" cy="1032590"/>
          </a:xfrm>
          <a:prstGeom prst="rect">
            <a:avLst/>
          </a:prstGeom>
        </p:spPr>
        <p:txBody>
          <a:bodyPr vert="horz" wrap="square" lIns="0" tIns="13335" rIns="0" bIns="0" rtlCol="0">
            <a:spAutoFit/>
          </a:bodyPr>
          <a:lstStyle/>
          <a:p>
            <a:pPr marL="12700">
              <a:lnSpc>
                <a:spcPct val="100000"/>
              </a:lnSpc>
              <a:spcBef>
                <a:spcPts val="105"/>
              </a:spcBef>
            </a:pPr>
            <a:r>
              <a:rPr lang="zh-CN" altLang="en-US" sz="1050" dirty="0" smtClean="0">
                <a:solidFill>
                  <a:schemeClr val="bg1"/>
                </a:solidFill>
                <a:latin typeface="宋体" panose="02010600030101010101" pitchFamily="2" charset="-122"/>
                <a:cs typeface="宋体" panose="02010600030101010101" pitchFamily="2" charset="-122"/>
              </a:rPr>
              <a:t>  </a:t>
            </a:r>
            <a:r>
              <a:rPr lang="zh-CN" altLang="en-US" sz="1050" b="1" dirty="0" smtClean="0">
                <a:solidFill>
                  <a:schemeClr val="bg1"/>
                </a:solidFill>
                <a:latin typeface="宋体" panose="02010600030101010101" pitchFamily="2" charset="-122"/>
                <a:cs typeface="宋体" panose="02010600030101010101" pitchFamily="2" charset="-122"/>
              </a:rPr>
              <a:t>主要内容</a:t>
            </a:r>
            <a:endParaRPr sz="1050" b="1" dirty="0">
              <a:solidFill>
                <a:schemeClr val="bg1"/>
              </a:solidFill>
              <a:latin typeface="宋体" panose="02010600030101010101" pitchFamily="2" charset="-122"/>
              <a:cs typeface="宋体" panose="02010600030101010101" pitchFamily="2" charset="-122"/>
            </a:endParaRPr>
          </a:p>
          <a:p>
            <a:pPr>
              <a:lnSpc>
                <a:spcPct val="100000"/>
              </a:lnSpc>
              <a:spcBef>
                <a:spcPts val="35"/>
              </a:spcBef>
            </a:pPr>
            <a:endParaRPr sz="1100" dirty="0">
              <a:latin typeface="Times New Roman" panose="02020603050405020304"/>
              <a:cs typeface="Times New Roman" panose="02020603050405020304"/>
            </a:endParaRPr>
          </a:p>
          <a:p>
            <a:pPr marL="47625" marR="5080" indent="266700">
              <a:lnSpc>
                <a:spcPct val="142000"/>
              </a:lnSpc>
            </a:pPr>
            <a:endParaRPr lang="en-US" altLang="zh-CN" sz="1050" dirty="0" smtClean="0"/>
          </a:p>
          <a:p>
            <a:pPr marL="47625" marR="5080" indent="266700">
              <a:lnSpc>
                <a:spcPct val="142000"/>
              </a:lnSpc>
            </a:pPr>
            <a:r>
              <a:rPr lang="zh-CN" altLang="en-US" sz="1050" smtClean="0"/>
              <a:t>自本通知发布之日起，</a:t>
            </a:r>
            <a:r>
              <a:rPr lang="zh-CN" altLang="zh-CN" sz="1050" smtClean="0"/>
              <a:t>废</a:t>
            </a:r>
            <a:r>
              <a:rPr lang="zh-CN" altLang="zh-CN" sz="1050" dirty="0"/>
              <a:t>止《沈阳市房产局</a:t>
            </a:r>
            <a:r>
              <a:rPr lang="en-US" altLang="zh-CN" sz="1050" dirty="0"/>
              <a:t>  </a:t>
            </a:r>
            <a:r>
              <a:rPr lang="zh-CN" altLang="zh-CN" sz="1050" dirty="0"/>
              <a:t>发展和改革委员会关于规范新建建筑项目供热工程费收费标准的通知》（沈房发〔</a:t>
            </a:r>
            <a:r>
              <a:rPr lang="en-US" altLang="zh-CN" sz="1050" dirty="0"/>
              <a:t>2017</a:t>
            </a:r>
            <a:r>
              <a:rPr lang="zh-CN" altLang="zh-CN" sz="1050" dirty="0"/>
              <a:t>〕</a:t>
            </a:r>
            <a:r>
              <a:rPr lang="en-US" altLang="zh-CN" sz="1050" dirty="0"/>
              <a:t>59</a:t>
            </a:r>
            <a:r>
              <a:rPr lang="zh-CN" altLang="zh-CN" sz="1050" dirty="0"/>
              <a:t>号）。</a:t>
            </a:r>
            <a:endParaRPr lang="zh-CN" sz="1050" dirty="0">
              <a:latin typeface="宋体" panose="02010600030101010101" pitchFamily="2" charset="-122"/>
              <a:cs typeface="宋体" panose="02010600030101010101" pitchFamily="2" charset="-122"/>
            </a:endParaRPr>
          </a:p>
        </p:txBody>
      </p:sp>
      <p:sp>
        <p:nvSpPr>
          <p:cNvPr id="37" name="object 46"/>
          <p:cNvSpPr/>
          <p:nvPr/>
        </p:nvSpPr>
        <p:spPr>
          <a:xfrm>
            <a:off x="5224922" y="7602652"/>
            <a:ext cx="1562100" cy="964565"/>
          </a:xfrm>
          <a:prstGeom prst="rect">
            <a:avLst/>
          </a:prstGeom>
          <a:blipFill>
            <a:blip r:embed="rId3" cstate="print"/>
            <a:stretch>
              <a:fillRect/>
            </a:stretch>
          </a:blipFill>
          <a:ln w="12700" cmpd="sng">
            <a:solidFill>
              <a:schemeClr val="tx1"/>
            </a:solidFill>
            <a:prstDash val="solid"/>
          </a:ln>
        </p:spPr>
        <p:txBody>
          <a:bodyPr wrap="square" lIns="0" tIns="0" rIns="0" bIns="0" rtlCol="0"/>
          <a:lstStyle/>
          <a:p>
            <a:endParaRPr/>
          </a:p>
        </p:txBody>
      </p:sp>
      <p:sp>
        <p:nvSpPr>
          <p:cNvPr id="38" name="object 23"/>
          <p:cNvSpPr/>
          <p:nvPr/>
        </p:nvSpPr>
        <p:spPr>
          <a:xfrm>
            <a:off x="556249" y="7480910"/>
            <a:ext cx="1368986" cy="678538"/>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641</TotalTime>
  <Words>92</Words>
  <Application>Microsoft Office PowerPoint</Application>
  <PresentationFormat>自定义</PresentationFormat>
  <Paragraphs>10</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幻灯片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贺亮</cp:lastModifiedBy>
  <cp:revision>66</cp:revision>
  <dcterms:created xsi:type="dcterms:W3CDTF">2020-11-03T08:47:00Z</dcterms:created>
  <dcterms:modified xsi:type="dcterms:W3CDTF">2021-04-20T01:18:51Z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2020-10-30T00:00:00Z</vt:filetime>
  </property>
  <property fmtid="{D5CDD505-2E9C-101B-9397-08002B2CF9AE}" pid="3" name="Creator">
    <vt:lpwstr>Microsoft® Office Word 2007</vt:lpwstr>
  </property>
  <property fmtid="{D5CDD505-2E9C-101B-9397-08002B2CF9AE}" pid="4" name="LastSaved">
    <vt:filetime>2020-11-03T00:00:00Z</vt:filetime>
  </property>
  <property fmtid="{D5CDD505-2E9C-101B-9397-08002B2CF9AE}" pid="5" name="KSOProductBuildVer">
    <vt:lpwstr>2052-11.1.0.9999</vt:lpwstr>
  </property>
</Properties>
</file>