
<file path=[Content_Types].xml><?xml version="1.0" encoding="utf-8"?>
<Types xmlns="http://schemas.openxmlformats.org/package/2006/content-types">
  <Default Extension="jpeg" ContentType="image/jpeg"/>
  <Default Extension="png" ContentType="image/png"/>
  <Default Extension="wdp" ContentType="image/vnd.ms-photo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commentAuthors.xml" ContentType="application/vnd.openxmlformats-officedocument.presentationml.commentAuthors+xml"/>
  <Override PartName="/ppt/handoutMasters/handoutMaster1.xml" ContentType="application/vnd.openxmlformats-officedocument.presentationml.handoutMaster+xml"/>
  <Override PartName="/ppt/notesMasters/notesMaster1.xml" ContentType="application/vnd.openxmlformats-officedocument.presentationml.notesMaster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theme/theme2.xml" ContentType="application/vnd.openxmlformats-officedocument.theme+xml"/>
  <Override PartName="/ppt/theme/theme3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5"/>
  </p:notesMasterIdLst>
  <p:handoutMasterIdLst>
    <p:handoutMasterId r:id="rId8"/>
  </p:handoutMasterIdLst>
  <p:sldIdLst>
    <p:sldId id="741" r:id="rId3"/>
    <p:sldId id="740" r:id="rId4"/>
    <p:sldId id="742" r:id="rId6"/>
    <p:sldId id="909" r:id="rId7"/>
  </p:sldIdLst>
  <p:sldSz cx="15119350" cy="10691495"/>
  <p:notesSz cx="10234295" cy="7103745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Yan Fangshuo" initials="YF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2B2B2"/>
    <a:srgbClr val="202020"/>
    <a:srgbClr val="323232"/>
    <a:srgbClr val="CC3300"/>
    <a:srgbClr val="CC0000"/>
    <a:srgbClr val="FF3300"/>
    <a:srgbClr val="990000"/>
    <a:srgbClr val="FF8D41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0063" autoAdjust="0"/>
    <p:restoredTop sz="81336" autoAdjust="0"/>
  </p:normalViewPr>
  <p:slideViewPr>
    <p:cSldViewPr snapToGrid="0" showGuides="1">
      <p:cViewPr varScale="1">
        <p:scale>
          <a:sx n="44" d="100"/>
          <a:sy n="44" d="100"/>
        </p:scale>
        <p:origin x="1560" y="82"/>
      </p:cViewPr>
      <p:guideLst>
        <p:guide orient="horz" pos="3511"/>
        <p:guide pos="4734"/>
      </p:guideLst>
    </p:cSldViewPr>
  </p:slideViewPr>
  <p:notesTextViewPr>
    <p:cViewPr>
      <p:scale>
        <a:sx n="3" d="2"/>
        <a:sy n="3" d="2"/>
      </p:scale>
      <p:origin x="0" y="0"/>
    </p:cViewPr>
  </p:notesTextViewPr>
  <p:gridSpacing cx="72000" cy="720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presProps" Target="presProps.xml"/><Relationship Id="rId8" Type="http://schemas.openxmlformats.org/officeDocument/2006/relationships/handoutMaster" Target="handoutMasters/handoutMaster1.xml"/><Relationship Id="rId7" Type="http://schemas.openxmlformats.org/officeDocument/2006/relationships/slide" Target="slides/slide4.xml"/><Relationship Id="rId6" Type="http://schemas.openxmlformats.org/officeDocument/2006/relationships/slide" Target="slides/slide3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3" Type="http://schemas.openxmlformats.org/officeDocument/2006/relationships/slide" Target="slides/slide1.xml"/><Relationship Id="rId2" Type="http://schemas.openxmlformats.org/officeDocument/2006/relationships/theme" Target="theme/theme1.xml"/><Relationship Id="rId12" Type="http://schemas.openxmlformats.org/officeDocument/2006/relationships/commentAuthors" Target="commentAuthors.xml"/><Relationship Id="rId11" Type="http://schemas.openxmlformats.org/officeDocument/2006/relationships/tableStyles" Target="tableStyles.xml"/><Relationship Id="rId10" Type="http://schemas.openxmlformats.org/officeDocument/2006/relationships/viewProps" Target="viewProps.xml"/><Relationship Id="rId1" Type="http://schemas.openxmlformats.org/officeDocument/2006/relationships/slideMaster" Target="slideMasters/slide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true"/>
          </p:cNvSpPr>
          <p:nvPr>
            <p:ph type="hdr" sz="quarter"/>
          </p:nvPr>
        </p:nvSpPr>
        <p:spPr>
          <a:xfrm>
            <a:off x="0" y="0"/>
            <a:ext cx="4434862" cy="35642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66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true"/>
          </p:cNvSpPr>
          <p:nvPr>
            <p:ph type="dt" sz="quarter" idx="1"/>
          </p:nvPr>
        </p:nvSpPr>
        <p:spPr>
          <a:xfrm>
            <a:off x="5797066" y="0"/>
            <a:ext cx="4434862" cy="356421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660"/>
            </a:lvl1pPr>
          </a:lstStyle>
          <a:p>
            <a:fld id="{0F9B84EA-7D68-4D60-9CB1-D50884785D1C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true"/>
          </p:cNvSpPr>
          <p:nvPr>
            <p:ph type="ftr" sz="quarter" idx="2"/>
          </p:nvPr>
        </p:nvSpPr>
        <p:spPr>
          <a:xfrm>
            <a:off x="0" y="6747325"/>
            <a:ext cx="4434862" cy="35642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660"/>
            </a:lvl1pPr>
          </a:lstStyle>
          <a:p>
            <a:endParaRPr lang="zh-CN" altLang="en-US"/>
          </a:p>
        </p:txBody>
      </p:sp>
      <p:sp>
        <p:nvSpPr>
          <p:cNvPr id="5" name="灯片编号占位符 4"/>
          <p:cNvSpPr>
            <a:spLocks noGrp="true"/>
          </p:cNvSpPr>
          <p:nvPr>
            <p:ph type="sldNum" sz="quarter" idx="3"/>
          </p:nvPr>
        </p:nvSpPr>
        <p:spPr>
          <a:xfrm>
            <a:off x="5797066" y="6747325"/>
            <a:ext cx="4434862" cy="35642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660"/>
            </a:lvl1pPr>
          </a:lstStyle>
          <a:p>
            <a:fld id="{8D4E0FC9-F1F8-4FAE-9988-3BA365CFD46F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true"/>
          </p:cNvSpPr>
          <p:nvPr>
            <p:ph type="hdr" sz="quarter"/>
          </p:nvPr>
        </p:nvSpPr>
        <p:spPr>
          <a:xfrm>
            <a:off x="0" y="0"/>
            <a:ext cx="4434679" cy="3559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true"/>
          </p:cNvSpPr>
          <p:nvPr>
            <p:ph type="dt" idx="1"/>
          </p:nvPr>
        </p:nvSpPr>
        <p:spPr>
          <a:xfrm>
            <a:off x="5797788" y="0"/>
            <a:ext cx="4434677" cy="3559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6C8D182-E4C8-4120-9249-FC9774456FFA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幻灯片图像占位符 3"/>
          <p:cNvSpPr>
            <a:spLocks noGrp="true" noRot="true" noChangeAspect="true"/>
          </p:cNvSpPr>
          <p:nvPr>
            <p:ph type="sldImg" idx="2"/>
          </p:nvPr>
        </p:nvSpPr>
        <p:spPr>
          <a:xfrm>
            <a:off x="3423148" y="888133"/>
            <a:ext cx="3390743" cy="239774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true"/>
          </p:cNvSpPr>
          <p:nvPr>
            <p:ph type="body" sz="quarter" idx="3"/>
          </p:nvPr>
        </p:nvSpPr>
        <p:spPr>
          <a:xfrm>
            <a:off x="1024619" y="3419204"/>
            <a:ext cx="8187802" cy="2796629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true"/>
          </p:cNvSpPr>
          <p:nvPr>
            <p:ph type="ftr" sz="quarter" idx="4"/>
          </p:nvPr>
        </p:nvSpPr>
        <p:spPr>
          <a:xfrm>
            <a:off x="0" y="6748051"/>
            <a:ext cx="4434679" cy="35591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true"/>
          </p:cNvSpPr>
          <p:nvPr>
            <p:ph type="sldNum" sz="quarter" idx="5"/>
          </p:nvPr>
        </p:nvSpPr>
        <p:spPr>
          <a:xfrm>
            <a:off x="5797788" y="6748051"/>
            <a:ext cx="4434677" cy="35591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5D0DACE-38E0-42D2-9336-2B707D34BC6D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4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true" noRot="true" noChangeAspect="true"/>
          </p:cNvSpPr>
          <p:nvPr>
            <p:ph type="sldImg" idx="2"/>
          </p:nvPr>
        </p:nvSpPr>
        <p:spPr>
          <a:xfrm>
            <a:off x="3422650" y="887413"/>
            <a:ext cx="3390900" cy="2398712"/>
          </a:xfrm>
        </p:spPr>
      </p:sp>
      <p:sp>
        <p:nvSpPr>
          <p:cNvPr id="3" name="文本占位符 2"/>
          <p:cNvSpPr>
            <a:spLocks noGrp="true"/>
          </p:cNvSpPr>
          <p:nvPr>
            <p:ph type="body" idx="3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lang="zh-CN" alt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true" noRot="true" noChangeAspect="true"/>
          </p:cNvSpPr>
          <p:nvPr>
            <p:ph type="sldImg" idx="2"/>
          </p:nvPr>
        </p:nvSpPr>
        <p:spPr>
          <a:xfrm>
            <a:off x="3422650" y="887413"/>
            <a:ext cx="3390900" cy="2398712"/>
          </a:xfrm>
        </p:spPr>
      </p:sp>
      <p:sp>
        <p:nvSpPr>
          <p:cNvPr id="3" name="文本占位符 2"/>
          <p:cNvSpPr>
            <a:spLocks noGrp="true"/>
          </p:cNvSpPr>
          <p:nvPr>
            <p:ph type="body" idx="3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lang="zh-CN" altLang="en-US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true" noRot="true" noChangeAspect="true"/>
          </p:cNvSpPr>
          <p:nvPr>
            <p:ph type="sldImg" idx="2"/>
          </p:nvPr>
        </p:nvSpPr>
        <p:spPr>
          <a:xfrm>
            <a:off x="3422650" y="887413"/>
            <a:ext cx="3390900" cy="2398712"/>
          </a:xfrm>
        </p:spPr>
      </p:sp>
      <p:sp>
        <p:nvSpPr>
          <p:cNvPr id="3" name="文本占位符 2"/>
          <p:cNvSpPr>
            <a:spLocks noGrp="true"/>
          </p:cNvSpPr>
          <p:nvPr>
            <p:ph type="body" idx="3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lang="zh-CN" alt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microsoft.com/office/2007/relationships/hdphoto" Target="../media/image2.wdp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0" name="直接连接符 19"/>
          <p:cNvCxnSpPr/>
          <p:nvPr userDrawn="true"/>
        </p:nvCxnSpPr>
        <p:spPr>
          <a:xfrm flipH="true">
            <a:off x="401955" y="1056055"/>
            <a:ext cx="14316089" cy="0"/>
          </a:xfrm>
          <a:prstGeom prst="line">
            <a:avLst/>
          </a:prstGeom>
          <a:ln w="190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true"/>
          </p:cNvSpPr>
          <p:nvPr>
            <p:ph type="title"/>
          </p:nvPr>
        </p:nvSpPr>
        <p:spPr>
          <a:xfrm>
            <a:off x="803251" y="402949"/>
            <a:ext cx="13041013" cy="2066723"/>
          </a:xfrm>
        </p:spPr>
        <p:txBody>
          <a:bodyPr anchor="ctr" anchorCtr="false">
            <a:normAutofit/>
          </a:bodyPr>
          <a:lstStyle>
            <a:lvl1pPr>
              <a:defRPr sz="3740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true"/>
          </p:cNvSpPr>
          <p:nvPr>
            <p:ph idx="1"/>
          </p:nvPr>
        </p:nvSpPr>
        <p:spPr>
          <a:xfrm>
            <a:off x="803251" y="2846384"/>
            <a:ext cx="13041013" cy="6784296"/>
          </a:xfrm>
        </p:spPr>
        <p:txBody>
          <a:bodyPr>
            <a:normAutofit/>
          </a:bodyPr>
          <a:lstStyle>
            <a:lvl1pPr>
              <a:defRPr sz="312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defRPr sz="2805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true"/>
          </p:cNvSpPr>
          <p:nvPr>
            <p:ph type="title"/>
          </p:nvPr>
        </p:nvSpPr>
        <p:spPr>
          <a:xfrm>
            <a:off x="1031626" y="5848474"/>
            <a:ext cx="9079884" cy="1265010"/>
          </a:xfrm>
        </p:spPr>
        <p:txBody>
          <a:bodyPr anchor="b">
            <a:normAutofit/>
          </a:bodyPr>
          <a:lstStyle>
            <a:lvl1pPr>
              <a:defRPr sz="6235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文本占位符 2"/>
          <p:cNvSpPr>
            <a:spLocks noGrp="true"/>
          </p:cNvSpPr>
          <p:nvPr>
            <p:ph type="body" idx="1"/>
          </p:nvPr>
        </p:nvSpPr>
        <p:spPr>
          <a:xfrm>
            <a:off x="1031626" y="7187627"/>
            <a:ext cx="9079884" cy="1009622"/>
          </a:xfrm>
        </p:spPr>
        <p:txBody>
          <a:bodyPr>
            <a:normAutofit/>
          </a:bodyPr>
          <a:lstStyle>
            <a:lvl1pPr marL="0" indent="0">
              <a:buNone/>
              <a:defRPr sz="2805">
                <a:solidFill>
                  <a:schemeClr val="tx1"/>
                </a:solidFill>
              </a:defRPr>
            </a:lvl1pPr>
            <a:lvl2pPr marL="713105" indent="0">
              <a:buNone/>
              <a:defRPr sz="3120">
                <a:solidFill>
                  <a:schemeClr val="tx1">
                    <a:tint val="75000"/>
                  </a:schemeClr>
                </a:solidFill>
              </a:defRPr>
            </a:lvl2pPr>
            <a:lvl3pPr marL="1425575" indent="0">
              <a:buNone/>
              <a:defRPr sz="2805">
                <a:solidFill>
                  <a:schemeClr val="tx1">
                    <a:tint val="75000"/>
                  </a:schemeClr>
                </a:solidFill>
              </a:defRPr>
            </a:lvl3pPr>
            <a:lvl4pPr marL="2138680" indent="0">
              <a:buNone/>
              <a:defRPr sz="2495">
                <a:solidFill>
                  <a:schemeClr val="tx1">
                    <a:tint val="75000"/>
                  </a:schemeClr>
                </a:solidFill>
              </a:defRPr>
            </a:lvl4pPr>
            <a:lvl5pPr marL="2851150" indent="0">
              <a:buNone/>
              <a:defRPr sz="2495">
                <a:solidFill>
                  <a:schemeClr val="tx1">
                    <a:tint val="75000"/>
                  </a:schemeClr>
                </a:solidFill>
              </a:defRPr>
            </a:lvl5pPr>
            <a:lvl6pPr marL="3564255" indent="0">
              <a:buNone/>
              <a:defRPr sz="2495">
                <a:solidFill>
                  <a:schemeClr val="tx1">
                    <a:tint val="75000"/>
                  </a:schemeClr>
                </a:solidFill>
              </a:defRPr>
            </a:lvl6pPr>
            <a:lvl7pPr marL="4276725" indent="0">
              <a:buNone/>
              <a:defRPr sz="2495">
                <a:solidFill>
                  <a:schemeClr val="tx1">
                    <a:tint val="75000"/>
                  </a:schemeClr>
                </a:solidFill>
              </a:defRPr>
            </a:lvl7pPr>
            <a:lvl8pPr marL="4989830" indent="0">
              <a:buNone/>
              <a:defRPr sz="2495">
                <a:solidFill>
                  <a:schemeClr val="tx1">
                    <a:tint val="75000"/>
                  </a:schemeClr>
                </a:solidFill>
              </a:defRPr>
            </a:lvl8pPr>
            <a:lvl9pPr marL="5702300" indent="0">
              <a:buNone/>
              <a:defRPr sz="2495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true"/>
          </p:cNvSpPr>
          <p:nvPr>
            <p:ph type="title"/>
          </p:nvPr>
        </p:nvSpPr>
        <p:spPr>
          <a:xfrm>
            <a:off x="803251" y="402949"/>
            <a:ext cx="13041013" cy="2066723"/>
          </a:xfrm>
        </p:spPr>
        <p:txBody>
          <a:bodyPr>
            <a:normAutofit/>
          </a:bodyPr>
          <a:lstStyle>
            <a:lvl1pPr>
              <a:defRPr sz="3740" b="1" i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true"/>
          </p:cNvSpPr>
          <p:nvPr>
            <p:ph sz="half" idx="1"/>
          </p:nvPr>
        </p:nvSpPr>
        <p:spPr>
          <a:xfrm>
            <a:off x="803251" y="2846384"/>
            <a:ext cx="6426006" cy="6784296"/>
          </a:xfrm>
        </p:spPr>
        <p:txBody>
          <a:bodyPr>
            <a:normAutofit/>
          </a:bodyPr>
          <a:lstStyle>
            <a:lvl1pPr>
              <a:lnSpc>
                <a:spcPct val="150000"/>
              </a:lnSpc>
              <a:defRPr sz="312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lnSpc>
                <a:spcPct val="150000"/>
              </a:lnSpc>
              <a:defRPr sz="2805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lnSpc>
                <a:spcPct val="150000"/>
              </a:lnSpc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lnSpc>
                <a:spcPct val="150000"/>
              </a:lnSpc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lnSpc>
                <a:spcPct val="150000"/>
              </a:lnSpc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内容占位符 3"/>
          <p:cNvSpPr>
            <a:spLocks noGrp="true"/>
          </p:cNvSpPr>
          <p:nvPr>
            <p:ph sz="half" idx="2"/>
          </p:nvPr>
        </p:nvSpPr>
        <p:spPr>
          <a:xfrm>
            <a:off x="7418257" y="2846384"/>
            <a:ext cx="6426006" cy="6784296"/>
          </a:xfrm>
        </p:spPr>
        <p:txBody>
          <a:bodyPr>
            <a:normAutofit/>
          </a:bodyPr>
          <a:lstStyle>
            <a:lvl1pPr>
              <a:lnSpc>
                <a:spcPct val="150000"/>
              </a:lnSpc>
              <a:defRPr sz="312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>
              <a:lnSpc>
                <a:spcPct val="150000"/>
              </a:lnSpc>
              <a:defRPr sz="2805">
                <a:solidFill>
                  <a:schemeClr val="tx1">
                    <a:lumMod val="75000"/>
                    <a:lumOff val="25000"/>
                  </a:schemeClr>
                </a:solidFill>
              </a:defRPr>
            </a:lvl2pPr>
            <a:lvl3pPr>
              <a:lnSpc>
                <a:spcPct val="150000"/>
              </a:lnSpc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3pPr>
            <a:lvl4pPr>
              <a:lnSpc>
                <a:spcPct val="150000"/>
              </a:lnSpc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4pPr>
            <a:lvl5pPr>
              <a:lnSpc>
                <a:spcPct val="150000"/>
              </a:lnSpc>
              <a:defRPr sz="2495">
                <a:solidFill>
                  <a:schemeClr val="tx1">
                    <a:lumMod val="75000"/>
                    <a:lumOff val="25000"/>
                  </a:schemeClr>
                </a:solidFill>
              </a:defRPr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5" name="日期占位符 4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true"/>
          </p:cNvSpPr>
          <p:nvPr>
            <p:ph type="title"/>
          </p:nvPr>
        </p:nvSpPr>
        <p:spPr>
          <a:xfrm>
            <a:off x="1041470" y="569277"/>
            <a:ext cx="13041013" cy="206672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true"/>
          </p:cNvSpPr>
          <p:nvPr>
            <p:ph type="body" idx="1"/>
          </p:nvPr>
        </p:nvSpPr>
        <p:spPr>
          <a:xfrm>
            <a:off x="1041470" y="2720619"/>
            <a:ext cx="6396474" cy="1284585"/>
          </a:xfrm>
        </p:spPr>
        <p:txBody>
          <a:bodyPr anchor="b"/>
          <a:lstStyle>
            <a:lvl1pPr marL="0" indent="0">
              <a:buNone/>
              <a:defRPr sz="3740" b="1"/>
            </a:lvl1pPr>
            <a:lvl2pPr marL="713105" indent="0">
              <a:buNone/>
              <a:defRPr sz="3120" b="1"/>
            </a:lvl2pPr>
            <a:lvl3pPr marL="1425575" indent="0">
              <a:buNone/>
              <a:defRPr sz="2805" b="1"/>
            </a:lvl3pPr>
            <a:lvl4pPr marL="2138680" indent="0">
              <a:buNone/>
              <a:defRPr sz="2495" b="1"/>
            </a:lvl4pPr>
            <a:lvl5pPr marL="2851150" indent="0">
              <a:buNone/>
              <a:defRPr sz="2495" b="1"/>
            </a:lvl5pPr>
            <a:lvl6pPr marL="3564255" indent="0">
              <a:buNone/>
              <a:defRPr sz="2495" b="1"/>
            </a:lvl6pPr>
            <a:lvl7pPr marL="4276725" indent="0">
              <a:buNone/>
              <a:defRPr sz="2495" b="1"/>
            </a:lvl7pPr>
            <a:lvl8pPr marL="4989830" indent="0">
              <a:buNone/>
              <a:defRPr sz="2495" b="1"/>
            </a:lvl8pPr>
            <a:lvl9pPr marL="5702300" indent="0">
              <a:buNone/>
              <a:defRPr sz="2495" b="1"/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4" name="内容占位符 3"/>
          <p:cNvSpPr>
            <a:spLocks noGrp="true"/>
          </p:cNvSpPr>
          <p:nvPr>
            <p:ph sz="half" idx="2"/>
          </p:nvPr>
        </p:nvSpPr>
        <p:spPr>
          <a:xfrm>
            <a:off x="1041470" y="4078071"/>
            <a:ext cx="6396474" cy="5572410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5" name="文本占位符 4"/>
          <p:cNvSpPr>
            <a:spLocks noGrp="true"/>
          </p:cNvSpPr>
          <p:nvPr>
            <p:ph type="body" sz="quarter" idx="3"/>
          </p:nvPr>
        </p:nvSpPr>
        <p:spPr>
          <a:xfrm>
            <a:off x="7654507" y="2720619"/>
            <a:ext cx="6427976" cy="1284585"/>
          </a:xfrm>
        </p:spPr>
        <p:txBody>
          <a:bodyPr anchor="b"/>
          <a:lstStyle>
            <a:lvl1pPr marL="0" indent="0">
              <a:buNone/>
              <a:defRPr sz="3740" b="1"/>
            </a:lvl1pPr>
            <a:lvl2pPr marL="713105" indent="0">
              <a:buNone/>
              <a:defRPr sz="3120" b="1"/>
            </a:lvl2pPr>
            <a:lvl3pPr marL="1425575" indent="0">
              <a:buNone/>
              <a:defRPr sz="2805" b="1"/>
            </a:lvl3pPr>
            <a:lvl4pPr marL="2138680" indent="0">
              <a:buNone/>
              <a:defRPr sz="2495" b="1"/>
            </a:lvl4pPr>
            <a:lvl5pPr marL="2851150" indent="0">
              <a:buNone/>
              <a:defRPr sz="2495" b="1"/>
            </a:lvl5pPr>
            <a:lvl6pPr marL="3564255" indent="0">
              <a:buNone/>
              <a:defRPr sz="2495" b="1"/>
            </a:lvl6pPr>
            <a:lvl7pPr marL="4276725" indent="0">
              <a:buNone/>
              <a:defRPr sz="2495" b="1"/>
            </a:lvl7pPr>
            <a:lvl8pPr marL="4989830" indent="0">
              <a:buNone/>
              <a:defRPr sz="2495" b="1"/>
            </a:lvl8pPr>
            <a:lvl9pPr marL="5702300" indent="0">
              <a:buNone/>
              <a:defRPr sz="2495" b="1"/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6" name="内容占位符 5"/>
          <p:cNvSpPr>
            <a:spLocks noGrp="true"/>
          </p:cNvSpPr>
          <p:nvPr>
            <p:ph sz="quarter" idx="4"/>
          </p:nvPr>
        </p:nvSpPr>
        <p:spPr>
          <a:xfrm>
            <a:off x="7654507" y="4078071"/>
            <a:ext cx="6427976" cy="5572410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7" name="日期占位符 6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8" name="页脚占位符 7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true"/>
          </p:cNvSpPr>
          <p:nvPr>
            <p:ph type="title"/>
          </p:nvPr>
        </p:nvSpPr>
        <p:spPr>
          <a:xfrm>
            <a:off x="1039501" y="4312891"/>
            <a:ext cx="13041013" cy="2066723"/>
          </a:xfrm>
        </p:spPr>
        <p:txBody>
          <a:bodyPr>
            <a:normAutofit/>
          </a:bodyPr>
          <a:lstStyle>
            <a:lvl1pPr algn="ctr">
              <a:defRPr sz="7485" b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日期占位符 2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3" name="页脚占位符 2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true"/>
          </p:cNvSpPr>
          <p:nvPr>
            <p:ph type="title" hasCustomPrompt="true"/>
          </p:nvPr>
        </p:nvSpPr>
        <p:spPr>
          <a:xfrm>
            <a:off x="802069" y="198009"/>
            <a:ext cx="5165509" cy="2494918"/>
          </a:xfrm>
        </p:spPr>
        <p:txBody>
          <a:bodyPr anchor="ctr" anchorCtr="false">
            <a:normAutofit/>
          </a:bodyPr>
          <a:lstStyle>
            <a:lvl1pPr>
              <a:defRPr sz="3740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</a:lstStyle>
          <a:p>
            <a:r>
              <a:rPr lang="zh-CN" altLang="en-US" dirty="0"/>
              <a:t>单击此处编辑标题</a:t>
            </a:r>
            <a:endParaRPr lang="zh-CN" altLang="en-US" dirty="0"/>
          </a:p>
        </p:txBody>
      </p:sp>
      <p:sp>
        <p:nvSpPr>
          <p:cNvPr id="3" name="图片占位符 2"/>
          <p:cNvSpPr>
            <a:spLocks noGrp="true" noChangeAspect="true"/>
          </p:cNvSpPr>
          <p:nvPr>
            <p:ph type="pic" idx="1"/>
          </p:nvPr>
        </p:nvSpPr>
        <p:spPr>
          <a:xfrm>
            <a:off x="6428983" y="1194845"/>
            <a:ext cx="7214468" cy="7942897"/>
          </a:xfrm>
        </p:spPr>
        <p:txBody>
          <a:bodyPr/>
          <a:lstStyle>
            <a:lvl1pPr marL="0" indent="0">
              <a:buNone/>
              <a:defRPr sz="4990"/>
            </a:lvl1pPr>
            <a:lvl2pPr marL="713105" indent="0">
              <a:buNone/>
              <a:defRPr sz="4365"/>
            </a:lvl2pPr>
            <a:lvl3pPr marL="1425575" indent="0">
              <a:buNone/>
              <a:defRPr sz="3740"/>
            </a:lvl3pPr>
            <a:lvl4pPr marL="2138680" indent="0">
              <a:buNone/>
              <a:defRPr sz="3120"/>
            </a:lvl4pPr>
            <a:lvl5pPr marL="2851150" indent="0">
              <a:buNone/>
              <a:defRPr sz="3120"/>
            </a:lvl5pPr>
            <a:lvl6pPr marL="3564255" indent="0">
              <a:buNone/>
              <a:defRPr sz="3120"/>
            </a:lvl6pPr>
            <a:lvl7pPr marL="4276725" indent="0">
              <a:buNone/>
              <a:defRPr sz="3120"/>
            </a:lvl7pPr>
            <a:lvl8pPr marL="4989830" indent="0">
              <a:buNone/>
              <a:defRPr sz="3120"/>
            </a:lvl8pPr>
            <a:lvl9pPr marL="5702300" indent="0">
              <a:buNone/>
              <a:defRPr sz="3120"/>
            </a:lvl9pPr>
          </a:lstStyle>
          <a:p>
            <a:endParaRPr lang="zh-CN" altLang="en-US" dirty="0"/>
          </a:p>
        </p:txBody>
      </p:sp>
      <p:sp>
        <p:nvSpPr>
          <p:cNvPr id="4" name="文本占位符 3"/>
          <p:cNvSpPr>
            <a:spLocks noGrp="true"/>
          </p:cNvSpPr>
          <p:nvPr>
            <p:ph type="body" sz="half" idx="2"/>
          </p:nvPr>
        </p:nvSpPr>
        <p:spPr>
          <a:xfrm>
            <a:off x="808369" y="3207751"/>
            <a:ext cx="5165509" cy="5942756"/>
          </a:xfrm>
        </p:spPr>
        <p:txBody>
          <a:bodyPr>
            <a:normAutofit/>
          </a:bodyPr>
          <a:lstStyle>
            <a:lvl1pPr marL="0" indent="0">
              <a:lnSpc>
                <a:spcPct val="150000"/>
              </a:lnSpc>
              <a:buNone/>
              <a:defRPr sz="2495"/>
            </a:lvl1pPr>
            <a:lvl2pPr marL="713105" indent="0">
              <a:buNone/>
              <a:defRPr sz="2185"/>
            </a:lvl2pPr>
            <a:lvl3pPr marL="1425575" indent="0">
              <a:buNone/>
              <a:defRPr sz="1870"/>
            </a:lvl3pPr>
            <a:lvl4pPr marL="2138680" indent="0">
              <a:buNone/>
              <a:defRPr sz="1560"/>
            </a:lvl4pPr>
            <a:lvl5pPr marL="2851150" indent="0">
              <a:buNone/>
              <a:defRPr sz="1560"/>
            </a:lvl5pPr>
            <a:lvl6pPr marL="3564255" indent="0">
              <a:buNone/>
              <a:defRPr sz="1560"/>
            </a:lvl6pPr>
            <a:lvl7pPr marL="4276725" indent="0">
              <a:buNone/>
              <a:defRPr sz="1560"/>
            </a:lvl7pPr>
            <a:lvl8pPr marL="4989830" indent="0">
              <a:buNone/>
              <a:defRPr sz="1560"/>
            </a:lvl8pPr>
            <a:lvl9pPr marL="5702300" indent="0">
              <a:buNone/>
              <a:defRPr sz="1560"/>
            </a:lvl9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  <p:sp>
        <p:nvSpPr>
          <p:cNvPr id="5" name="日期占位符 4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9EFD9D74-47D9-4702-A33C-335B63B48DBF}" type="datetimeFigureOut">
              <a:rPr lang="zh-CN" altLang="en-US" smtClean="0"/>
            </a:fld>
            <a:endParaRPr lang="zh-CN" altLang="en-US" dirty="0"/>
          </a:p>
        </p:txBody>
      </p:sp>
      <p:sp>
        <p:nvSpPr>
          <p:cNvPr id="6" name="页脚占位符 5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7" name="灯片编号占位符 6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FABC47A4-756D-490B-A52F-7D9E2C9FC05F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true"/>
          </p:cNvSpPr>
          <p:nvPr>
            <p:ph type="title" orient="vert"/>
          </p:nvPr>
        </p:nvSpPr>
        <p:spPr>
          <a:xfrm>
            <a:off x="12183919" y="569277"/>
            <a:ext cx="1896595" cy="9061403"/>
          </a:xfrm>
        </p:spPr>
        <p:txBody>
          <a:bodyPr vert="eaVert">
            <a:normAutofit/>
          </a:bodyPr>
          <a:lstStyle>
            <a:lvl1pPr>
              <a:defRPr sz="5615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true"/>
          </p:cNvSpPr>
          <p:nvPr>
            <p:ph type="body" orient="vert" idx="1"/>
          </p:nvPr>
        </p:nvSpPr>
        <p:spPr>
          <a:xfrm>
            <a:off x="1039501" y="569277"/>
            <a:ext cx="11012557" cy="9061403"/>
          </a:xfrm>
        </p:spPr>
        <p:txBody>
          <a:bodyPr vert="eaVert"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日期占位符 2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  <p:sp>
        <p:nvSpPr>
          <p:cNvPr id="7" name="内容占位符 6"/>
          <p:cNvSpPr>
            <a:spLocks noGrp="true"/>
          </p:cNvSpPr>
          <p:nvPr>
            <p:ph sz="quarter" idx="13"/>
          </p:nvPr>
        </p:nvSpPr>
        <p:spPr>
          <a:xfrm>
            <a:off x="1039501" y="859927"/>
            <a:ext cx="13041013" cy="8667151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图片 2"/>
          <p:cNvPicPr>
            <a:picLocks noChangeAspect="true"/>
          </p:cNvPicPr>
          <p:nvPr userDrawn="true"/>
        </p:nvPicPr>
        <p:blipFill rotWithShape="true"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5000" contrast="-10000"/>
                    </a14:imgEffect>
                  </a14:imgLayer>
                </a14:imgProps>
              </a:ext>
            </a:extLst>
          </a:blip>
          <a:srcRect l="6686" r="17976"/>
          <a:stretch>
            <a:fillRect/>
          </a:stretch>
        </p:blipFill>
        <p:spPr>
          <a:xfrm>
            <a:off x="0" y="0"/>
            <a:ext cx="15120015" cy="10692505"/>
          </a:xfrm>
          <a:prstGeom prst="rect">
            <a:avLst/>
          </a:prstGeom>
        </p:spPr>
      </p:pic>
      <p:sp>
        <p:nvSpPr>
          <p:cNvPr id="4" name="矩形 3"/>
          <p:cNvSpPr/>
          <p:nvPr userDrawn="true"/>
        </p:nvSpPr>
        <p:spPr>
          <a:xfrm>
            <a:off x="0" y="0"/>
            <a:ext cx="15120015" cy="10692505"/>
          </a:xfrm>
          <a:prstGeom prst="rect">
            <a:avLst/>
          </a:prstGeom>
          <a:gradFill flip="none" rotWithShape="true">
            <a:gsLst>
              <a:gs pos="45000">
                <a:schemeClr val="bg1">
                  <a:alpha val="92000"/>
                </a:schemeClr>
              </a:gs>
              <a:gs pos="0">
                <a:schemeClr val="bg1"/>
              </a:gs>
              <a:gs pos="77000">
                <a:schemeClr val="bg1">
                  <a:alpha val="72000"/>
                </a:schemeClr>
              </a:gs>
              <a:gs pos="100000">
                <a:schemeClr val="bg1">
                  <a:alpha val="72000"/>
                </a:schemeClr>
              </a:gs>
            </a:gsLst>
            <a:lin ang="5400000" scaled="true"/>
            <a:tileRect/>
          </a:gradFill>
          <a:ln w="0" cap="flat" cmpd="sng" algn="ctr">
            <a:noFill/>
            <a:prstDash val="solid"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223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自定义版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true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true"/>
          </p:cNvSpPr>
          <p:nvPr>
            <p:ph type="dt" sz="half" idx="10"/>
          </p:nvPr>
        </p:nvSpPr>
        <p:spPr/>
        <p:txBody>
          <a:bodyPr/>
          <a:lstStyle/>
          <a:p>
            <a:fld id="{1472CABF-58BA-4506-AA69-F362DA25B674}" type="datetime1">
              <a:rPr lang="zh-CN" altLang="en-US" smtClean="0">
                <a:solidFill>
                  <a:prstClr val="black"/>
                </a:solidFill>
              </a:rPr>
            </a:fld>
            <a:endParaRPr lang="zh-CN" altLang="en-US">
              <a:solidFill>
                <a:prstClr val="black"/>
              </a:solidFill>
            </a:endParaRPr>
          </a:p>
        </p:txBody>
      </p:sp>
      <p:sp>
        <p:nvSpPr>
          <p:cNvPr id="4" name="页脚占位符 3"/>
          <p:cNvSpPr>
            <a:spLocks noGrp="true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>
              <a:solidFill>
                <a:prstClr val="black"/>
              </a:solidFill>
            </a:endParaRPr>
          </a:p>
        </p:txBody>
      </p:sp>
      <p:sp>
        <p:nvSpPr>
          <p:cNvPr id="5" name="灯片编号占位符 4"/>
          <p:cNvSpPr>
            <a:spLocks noGrp="true"/>
          </p:cNvSpPr>
          <p:nvPr>
            <p:ph type="sldNum" sz="quarter" idx="12"/>
          </p:nvPr>
        </p:nvSpPr>
        <p:spPr/>
        <p:txBody>
          <a:bodyPr/>
          <a:lstStyle/>
          <a:p>
            <a:fld id="{58932E56-389D-4F0B-A845-E8A84830E993}" type="slidenum">
              <a:rPr lang="zh-CN" altLang="en-US" smtClean="0">
                <a:solidFill>
                  <a:prstClr val="black"/>
                </a:solidFill>
              </a:rPr>
            </a:fld>
            <a:endParaRPr lang="zh-CN" altLang="en-US">
              <a:solidFill>
                <a:prstClr val="black"/>
              </a:solidFill>
            </a:endParaRPr>
          </a:p>
        </p:txBody>
      </p:sp>
      <p:sp>
        <p:nvSpPr>
          <p:cNvPr id="6" name="内容占位符 2"/>
          <p:cNvSpPr>
            <a:spLocks noGrp="true"/>
          </p:cNvSpPr>
          <p:nvPr>
            <p:ph idx="1"/>
          </p:nvPr>
        </p:nvSpPr>
        <p:spPr>
          <a:xfrm>
            <a:off x="1039455" y="2846116"/>
            <a:ext cx="13040439" cy="6783655"/>
          </a:xfrm>
        </p:spPr>
        <p:txBody>
          <a:bodyPr/>
          <a:lstStyle>
            <a:lvl1pPr>
              <a:lnSpc>
                <a:spcPct val="150000"/>
              </a:lnSpc>
              <a:defRPr/>
            </a:lvl1pPr>
            <a:lvl2pPr>
              <a:lnSpc>
                <a:spcPct val="150000"/>
              </a:lnSpc>
              <a:defRPr/>
            </a:lvl2pPr>
            <a:lvl3pPr>
              <a:lnSpc>
                <a:spcPct val="150000"/>
              </a:lnSpc>
              <a:defRPr/>
            </a:lvl3pPr>
            <a:lvl4pPr>
              <a:lnSpc>
                <a:spcPct val="150000"/>
              </a:lnSpc>
              <a:defRPr/>
            </a:lvl4pPr>
            <a:lvl5pPr>
              <a:lnSpc>
                <a:spcPct val="150000"/>
              </a:lnSpc>
              <a:defRPr/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  <a:p>
            <a:endParaRPr lang="zh-CN" alt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3" Type="http://schemas.openxmlformats.org/officeDocument/2006/relationships/theme" Target="../theme/theme1.xml"/><Relationship Id="rId12" Type="http://schemas.openxmlformats.org/officeDocument/2006/relationships/slideLayout" Target="../slideLayouts/slideLayout12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true"/>
          </p:cNvSpPr>
          <p:nvPr>
            <p:ph type="title"/>
          </p:nvPr>
        </p:nvSpPr>
        <p:spPr>
          <a:xfrm>
            <a:off x="1039501" y="569277"/>
            <a:ext cx="13041013" cy="206672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文本占位符 2"/>
          <p:cNvSpPr>
            <a:spLocks noGrp="true"/>
          </p:cNvSpPr>
          <p:nvPr>
            <p:ph type="body" idx="1"/>
          </p:nvPr>
        </p:nvSpPr>
        <p:spPr>
          <a:xfrm>
            <a:off x="1039501" y="2846384"/>
            <a:ext cx="13041013" cy="678429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true"/>
          </p:cNvSpPr>
          <p:nvPr>
            <p:ph type="dt" sz="half" idx="2"/>
          </p:nvPr>
        </p:nvSpPr>
        <p:spPr>
          <a:xfrm>
            <a:off x="1039501" y="9910368"/>
            <a:ext cx="3402003" cy="56927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>
              <a:defRPr sz="187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true"/>
          </p:cNvSpPr>
          <p:nvPr>
            <p:ph type="ftr" sz="quarter" idx="3"/>
          </p:nvPr>
        </p:nvSpPr>
        <p:spPr>
          <a:xfrm>
            <a:off x="5008505" y="9910368"/>
            <a:ext cx="5103005" cy="56927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187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true"/>
          </p:cNvSpPr>
          <p:nvPr>
            <p:ph type="sldNum" sz="quarter" idx="4"/>
          </p:nvPr>
        </p:nvSpPr>
        <p:spPr>
          <a:xfrm>
            <a:off x="10678510" y="9910368"/>
            <a:ext cx="3402003" cy="56927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r">
              <a:defRPr sz="187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1425575" rtl="0" eaLnBrk="1" latinLnBrk="0" hangingPunct="1">
        <a:lnSpc>
          <a:spcPct val="90000"/>
        </a:lnSpc>
        <a:spcBef>
          <a:spcPct val="0"/>
        </a:spcBef>
        <a:buNone/>
        <a:defRPr sz="6235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56235" indent="-356235" algn="l" defTabSz="1425575" rtl="0" eaLnBrk="1" latinLnBrk="0" hangingPunct="1">
        <a:lnSpc>
          <a:spcPct val="90000"/>
        </a:lnSpc>
        <a:spcBef>
          <a:spcPts val="1560"/>
        </a:spcBef>
        <a:buFont typeface="Arial" panose="02080604020202020204" pitchFamily="34" charset="0"/>
        <a:buChar char="•"/>
        <a:defRPr sz="3740" kern="1200">
          <a:solidFill>
            <a:schemeClr val="tx1"/>
          </a:solidFill>
          <a:latin typeface="+mn-lt"/>
          <a:ea typeface="+mn-ea"/>
          <a:cs typeface="+mn-cs"/>
        </a:defRPr>
      </a:lvl1pPr>
      <a:lvl2pPr marL="1069340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3120" kern="1200">
          <a:solidFill>
            <a:schemeClr val="tx1"/>
          </a:solidFill>
          <a:latin typeface="+mn-lt"/>
          <a:ea typeface="+mn-ea"/>
          <a:cs typeface="+mn-cs"/>
        </a:defRPr>
      </a:lvl2pPr>
      <a:lvl3pPr marL="1781810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2805" kern="1200">
          <a:solidFill>
            <a:schemeClr val="tx1"/>
          </a:solidFill>
          <a:latin typeface="+mn-lt"/>
          <a:ea typeface="+mn-ea"/>
          <a:cs typeface="+mn-cs"/>
        </a:defRPr>
      </a:lvl3pPr>
      <a:lvl4pPr marL="2494915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2805" kern="1200">
          <a:solidFill>
            <a:schemeClr val="tx1"/>
          </a:solidFill>
          <a:latin typeface="+mn-lt"/>
          <a:ea typeface="+mn-ea"/>
          <a:cs typeface="+mn-cs"/>
        </a:defRPr>
      </a:lvl4pPr>
      <a:lvl5pPr marL="3207385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2805" kern="1200">
          <a:solidFill>
            <a:schemeClr val="tx1"/>
          </a:solidFill>
          <a:latin typeface="+mn-lt"/>
          <a:ea typeface="+mn-ea"/>
          <a:cs typeface="+mn-cs"/>
        </a:defRPr>
      </a:lvl5pPr>
      <a:lvl6pPr marL="3920490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2805" kern="1200">
          <a:solidFill>
            <a:schemeClr val="tx1"/>
          </a:solidFill>
          <a:latin typeface="+mn-lt"/>
          <a:ea typeface="+mn-ea"/>
          <a:cs typeface="+mn-cs"/>
        </a:defRPr>
      </a:lvl6pPr>
      <a:lvl7pPr marL="4632960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2805" kern="1200">
          <a:solidFill>
            <a:schemeClr val="tx1"/>
          </a:solidFill>
          <a:latin typeface="+mn-lt"/>
          <a:ea typeface="+mn-ea"/>
          <a:cs typeface="+mn-cs"/>
        </a:defRPr>
      </a:lvl7pPr>
      <a:lvl8pPr marL="5346065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2805" kern="1200">
          <a:solidFill>
            <a:schemeClr val="tx1"/>
          </a:solidFill>
          <a:latin typeface="+mn-lt"/>
          <a:ea typeface="+mn-ea"/>
          <a:cs typeface="+mn-cs"/>
        </a:defRPr>
      </a:lvl8pPr>
      <a:lvl9pPr marL="6058535" indent="-356235" algn="l" defTabSz="1425575" rtl="0" eaLnBrk="1" latinLnBrk="0" hangingPunct="1">
        <a:lnSpc>
          <a:spcPct val="90000"/>
        </a:lnSpc>
        <a:spcBef>
          <a:spcPts val="780"/>
        </a:spcBef>
        <a:buFont typeface="Arial" panose="02080604020202020204" pitchFamily="34" charset="0"/>
        <a:buChar char="•"/>
        <a:defRPr sz="280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1pPr>
      <a:lvl2pPr marL="713105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2pPr>
      <a:lvl3pPr marL="1425575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3pPr>
      <a:lvl4pPr marL="2138680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4pPr>
      <a:lvl5pPr marL="2851150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5pPr>
      <a:lvl6pPr marL="3564255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6pPr>
      <a:lvl7pPr marL="4276725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7pPr>
      <a:lvl8pPr marL="4989830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8pPr>
      <a:lvl9pPr marL="5702300" algn="l" defTabSz="1425575" rtl="0" eaLnBrk="1" latinLnBrk="0" hangingPunct="1">
        <a:defRPr sz="280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4" Type="http://schemas.openxmlformats.org/officeDocument/2006/relationships/notesSlide" Target="../notesSlides/notesSlide1.xml"/><Relationship Id="rId3" Type="http://schemas.openxmlformats.org/officeDocument/2006/relationships/slideLayout" Target="../slideLayouts/slideLayout1.xml"/><Relationship Id="rId2" Type="http://schemas.openxmlformats.org/officeDocument/2006/relationships/image" Target="../media/image4.jpeg"/><Relationship Id="rId1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4" Type="http://schemas.openxmlformats.org/officeDocument/2006/relationships/notesSlide" Target="../notesSlides/notesSlide2.xml"/><Relationship Id="rId3" Type="http://schemas.openxmlformats.org/officeDocument/2006/relationships/slideLayout" Target="../slideLayouts/slideLayout1.xml"/><Relationship Id="rId2" Type="http://schemas.openxmlformats.org/officeDocument/2006/relationships/image" Target="../media/image5.png"/><Relationship Id="rId1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组合 9"/>
          <p:cNvGrpSpPr/>
          <p:nvPr/>
        </p:nvGrpSpPr>
        <p:grpSpPr>
          <a:xfrm>
            <a:off x="67733" y="2997344"/>
            <a:ext cx="14983330" cy="4264842"/>
            <a:chOff x="-373" y="2963"/>
            <a:chExt cx="15232" cy="4335"/>
          </a:xfrm>
        </p:grpSpPr>
        <p:cxnSp>
          <p:nvCxnSpPr>
            <p:cNvPr id="3" name="直接连接符 3"/>
            <p:cNvCxnSpPr/>
            <p:nvPr/>
          </p:nvCxnSpPr>
          <p:spPr>
            <a:xfrm>
              <a:off x="1688" y="7111"/>
              <a:ext cx="11250" cy="3"/>
            </a:xfrm>
            <a:prstGeom prst="line">
              <a:avLst/>
            </a:prstGeom>
            <a:ln w="12700" cap="flat" cmpd="sng">
              <a:solidFill>
                <a:srgbClr val="C00000"/>
              </a:solidFill>
              <a:prstDash val="sysDash"/>
              <a:round/>
              <a:headEnd type="none" w="med" len="med"/>
              <a:tailEnd type="none" w="med" len="med"/>
            </a:ln>
          </p:spPr>
        </p:cxnSp>
        <p:cxnSp>
          <p:nvCxnSpPr>
            <p:cNvPr id="5" name="直接连接符 6"/>
            <p:cNvCxnSpPr/>
            <p:nvPr/>
          </p:nvCxnSpPr>
          <p:spPr>
            <a:xfrm>
              <a:off x="1688" y="2963"/>
              <a:ext cx="11137" cy="2"/>
            </a:xfrm>
            <a:prstGeom prst="line">
              <a:avLst/>
            </a:prstGeom>
            <a:ln w="12700" cap="flat" cmpd="sng">
              <a:solidFill>
                <a:srgbClr val="C00000"/>
              </a:solidFill>
              <a:prstDash val="sysDash"/>
              <a:round/>
              <a:headEnd type="none" w="med" len="med"/>
              <a:tailEnd type="none" w="med" len="med"/>
            </a:ln>
          </p:spPr>
        </p:cxnSp>
        <p:sp>
          <p:nvSpPr>
            <p:cNvPr id="8" name="标题 1"/>
            <p:cNvSpPr txBox="true"/>
            <p:nvPr/>
          </p:nvSpPr>
          <p:spPr>
            <a:xfrm>
              <a:off x="1631" y="3173"/>
              <a:ext cx="11250" cy="2227"/>
            </a:xfrm>
          </p:spPr>
          <p:txBody>
            <a:bodyPr wrap="square" anchor="ctr"/>
            <a:lstStyle>
              <a:lvl1pPr marL="0" lvl="0" indent="0" algn="l" defTabSz="91440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>
                  <a:srgbClr val="000000"/>
                </a:buClr>
                <a:buNone/>
                <a:defRPr sz="3600" b="0" i="0" u="none" kern="1200" baseline="0">
                  <a:solidFill>
                    <a:schemeClr val="tx2"/>
                  </a:solidFill>
                  <a:latin typeface="+mj-lt"/>
                  <a:ea typeface="+mj-ea"/>
                  <a:cs typeface="+mj-cs"/>
                </a:defRPr>
              </a:lvl1pPr>
            </a:lstStyle>
            <a:p>
              <a:pPr algn="ctr">
                <a:lnSpc>
                  <a:spcPts val="7000"/>
                </a:lnSpc>
                <a:buFontTx/>
              </a:pPr>
              <a:r>
                <a:rPr lang="zh-CN" sz="4800" b="1" dirty="0">
                  <a:solidFill>
                    <a:schemeClr val="tx1"/>
                  </a:solidFill>
                  <a:latin typeface="+mj-ea"/>
                  <a:cs typeface="+mj-ea"/>
                </a:rPr>
                <a:t>项目名称</a:t>
              </a:r>
              <a:endParaRPr lang="zh-CN" sz="4800" b="1" dirty="0">
                <a:solidFill>
                  <a:schemeClr val="tx1"/>
                </a:solidFill>
                <a:latin typeface="+mj-ea"/>
                <a:cs typeface="+mj-ea"/>
              </a:endParaRPr>
            </a:p>
            <a:p>
              <a:pPr algn="ctr">
                <a:lnSpc>
                  <a:spcPts val="7000"/>
                </a:lnSpc>
                <a:buFontTx/>
              </a:pPr>
              <a:r>
                <a:rPr lang="zh-CN" sz="4800" b="1" dirty="0">
                  <a:solidFill>
                    <a:schemeClr val="tx1"/>
                  </a:solidFill>
                  <a:latin typeface="+mj-ea"/>
                  <a:cs typeface="+mj-ea"/>
                </a:rPr>
                <a:t>公司名称</a:t>
              </a:r>
              <a:endParaRPr lang="zh-CN" sz="4800" b="1" dirty="0">
                <a:solidFill>
                  <a:schemeClr val="tx1"/>
                </a:solidFill>
                <a:latin typeface="+mj-ea"/>
                <a:cs typeface="+mj-ea"/>
              </a:endParaRPr>
            </a:p>
          </p:txBody>
        </p:sp>
        <p:sp>
          <p:nvSpPr>
            <p:cNvPr id="9" name="标题 1"/>
            <p:cNvSpPr txBox="true"/>
            <p:nvPr/>
          </p:nvSpPr>
          <p:spPr>
            <a:xfrm>
              <a:off x="-373" y="5400"/>
              <a:ext cx="15232" cy="1898"/>
            </a:xfrm>
          </p:spPr>
          <p:txBody>
            <a:bodyPr wrap="square" anchor="ctr"/>
            <a:lstStyle>
              <a:lvl1pPr marL="0" lvl="0" indent="0" algn="l" defTabSz="91440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>
                  <a:srgbClr val="000000"/>
                </a:buClr>
                <a:buNone/>
                <a:defRPr sz="3600" b="0" i="0" u="none" kern="1200" baseline="0">
                  <a:solidFill>
                    <a:schemeClr val="tx2"/>
                  </a:solidFill>
                  <a:latin typeface="+mj-lt"/>
                  <a:ea typeface="+mj-ea"/>
                  <a:cs typeface="+mj-cs"/>
                </a:defRPr>
              </a:lvl1pPr>
            </a:lstStyle>
            <a:p>
              <a:pPr algn="ctr">
                <a:lnSpc>
                  <a:spcPct val="150000"/>
                </a:lnSpc>
                <a:buFontTx/>
              </a:pPr>
              <a:r>
                <a:rPr lang="en-US" altLang="zh-CN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X</a:t>
              </a:r>
              <a:r>
                <a:rPr lang="zh-CN" altLang="en-US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栋高层，</a:t>
              </a:r>
              <a:r>
                <a:rPr lang="en-US" altLang="zh-CN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X</a:t>
              </a:r>
              <a:r>
                <a:rPr lang="zh-CN" altLang="en-US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栋洋房，共</a:t>
              </a:r>
              <a:r>
                <a:rPr lang="en-US" altLang="zh-CN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XX</a:t>
              </a:r>
              <a:r>
                <a:rPr lang="zh-CN" altLang="en-US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套房源，清水</a:t>
              </a:r>
              <a:r>
                <a:rPr lang="en-US" altLang="zh-CN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/</a:t>
              </a:r>
              <a:r>
                <a:rPr lang="zh-CN" altLang="en-US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装修，现房</a:t>
              </a:r>
              <a:r>
                <a:rPr lang="en-US" altLang="zh-CN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/</a:t>
              </a:r>
              <a:r>
                <a:rPr lang="zh-CN" altLang="en-US" b="1" dirty="0">
                  <a:solidFill>
                    <a:schemeClr val="tx1"/>
                  </a:solidFill>
                  <a:latin typeface="+mj-ea"/>
                  <a:cs typeface="+mj-ea"/>
                  <a:sym typeface="+mn-ea"/>
                </a:rPr>
                <a:t>期房。</a:t>
              </a:r>
              <a:endParaRPr lang="zh-CN" altLang="en-US" b="1" dirty="0">
                <a:solidFill>
                  <a:schemeClr val="tx1"/>
                </a:solidFill>
                <a:latin typeface="+mj-ea"/>
                <a:cs typeface="+mj-ea"/>
                <a:sym typeface="+mn-ea"/>
              </a:endParaRPr>
            </a:p>
            <a:p>
              <a:pPr algn="ctr">
                <a:lnSpc>
                  <a:spcPct val="150000"/>
                </a:lnSpc>
                <a:buFontTx/>
              </a:pPr>
              <a:endParaRPr lang="zh-CN" altLang="en-US" b="1" dirty="0">
                <a:solidFill>
                  <a:srgbClr val="FF0000"/>
                </a:solidFill>
                <a:latin typeface="+mj-ea"/>
                <a:cs typeface="+mj-ea"/>
              </a:endParaRPr>
            </a:p>
          </p:txBody>
        </p:sp>
      </p:grpSp>
      <p:sp>
        <p:nvSpPr>
          <p:cNvPr id="29" name="标题 1"/>
          <p:cNvSpPr txBox="true"/>
          <p:nvPr/>
        </p:nvSpPr>
        <p:spPr>
          <a:xfrm>
            <a:off x="288925" y="115570"/>
            <a:ext cx="2305685" cy="704850"/>
          </a:xfrm>
        </p:spPr>
        <p:txBody>
          <a:bodyPr wrap="square" anchor="ctr"/>
          <a:lstStyle>
            <a:lvl1pPr marL="0" lvl="0" indent="0" algn="l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None/>
              <a:defRPr sz="3600" b="0" i="0" u="none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lnSpc>
                <a:spcPts val="7000"/>
              </a:lnSpc>
              <a:buFontTx/>
            </a:pPr>
            <a:r>
              <a:rPr lang="zh-CN" sz="2800" dirty="0">
                <a:solidFill>
                  <a:schemeClr val="tx1"/>
                </a:solidFill>
                <a:latin typeface="黑体" charset="0"/>
                <a:ea typeface="黑体" charset="0"/>
                <a:cs typeface="黑体" charset="0"/>
              </a:rPr>
              <a:t>附件</a:t>
            </a:r>
            <a:r>
              <a:rPr lang="en-US" altLang="zh-CN" sz="2800" dirty="0">
                <a:solidFill>
                  <a:schemeClr val="tx1"/>
                </a:solidFill>
                <a:latin typeface="黑体" charset="0"/>
                <a:ea typeface="黑体" charset="0"/>
                <a:cs typeface="黑体" charset="0"/>
              </a:rPr>
              <a:t>2</a:t>
            </a:r>
            <a:endParaRPr lang="en-US" altLang="zh-CN" sz="2800" dirty="0">
              <a:solidFill>
                <a:schemeClr val="tx1"/>
              </a:solidFill>
              <a:latin typeface="黑体" charset="0"/>
              <a:ea typeface="黑体" charset="0"/>
              <a:cs typeface="黑体" charset="0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图片 1"/>
          <p:cNvPicPr>
            <a:picLocks noChangeAspect="true"/>
          </p:cNvPicPr>
          <p:nvPr/>
        </p:nvPicPr>
        <p:blipFill>
          <a:blip r:embed="rId1"/>
          <a:stretch>
            <a:fillRect/>
          </a:stretch>
        </p:blipFill>
        <p:spPr>
          <a:xfrm>
            <a:off x="570230" y="1292860"/>
            <a:ext cx="8538845" cy="5389245"/>
          </a:xfrm>
          <a:prstGeom prst="rect">
            <a:avLst/>
          </a:prstGeom>
        </p:spPr>
      </p:pic>
      <p:sp>
        <p:nvSpPr>
          <p:cNvPr id="30" name="文本框 29"/>
          <p:cNvSpPr txBox="true"/>
          <p:nvPr/>
        </p:nvSpPr>
        <p:spPr>
          <a:xfrm>
            <a:off x="389255" y="6691630"/>
            <a:ext cx="14477365" cy="35534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项目位置：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补充。</a:t>
            </a:r>
            <a:endParaRPr lang="zh-CN" altLang="en-US" sz="2400" b="1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交通情况：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周边</a:t>
            </a:r>
            <a:r>
              <a:rPr lang="en-US" alt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1km</a:t>
            </a:r>
            <a:r>
              <a:rPr lang="zh-CN" altLang="en-US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内地铁、公交站点情况。</a:t>
            </a:r>
            <a:endParaRPr lang="zh-CN" altLang="en-US"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商业情况：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补充</a:t>
            </a:r>
            <a:endParaRPr lang="zh-CN"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教育情况：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补充</a:t>
            </a:r>
            <a:endParaRPr lang="zh-CN" altLang="en-US"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生态情况：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补充</a:t>
            </a:r>
            <a:endParaRPr lang="zh-CN" altLang="en-US"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医疗情况：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补充</a:t>
            </a:r>
            <a:endParaRPr lang="zh-CN"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总建筑面积：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补充</a:t>
            </a:r>
            <a:endParaRPr lang="zh-CN" altLang="en-US"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抵押查封情况：</a:t>
            </a:r>
            <a:r>
              <a:rPr lang="zh-CN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补充</a:t>
            </a:r>
            <a:endParaRPr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  <a:p>
            <a:pPr fontAlgn="auto">
              <a:lnSpc>
                <a:spcPts val="3000"/>
              </a:lnSpc>
            </a:pPr>
            <a:r>
              <a:rPr lang="zh-CN" altLang="en-US" sz="2400" b="1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户型情况：</a:t>
            </a:r>
            <a:r>
              <a:rPr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一室一厅 60平方米 X户；两室一厅 90平方米X户；三室两厅 120平方米 X户</a:t>
            </a:r>
            <a:r>
              <a:rPr lang="zh-CN" altLang="en-US" sz="2400" dirty="0">
                <a:latin typeface="仿宋_GB2312" panose="02010609030101010101" pitchFamily="49" charset="-122"/>
                <a:ea typeface="仿宋_GB2312" panose="02010609030101010101" pitchFamily="49" charset="-122"/>
                <a:cs typeface="CESI仿宋-GB2312" panose="02000500000000000000" charset="-122"/>
                <a:sym typeface="+mn-ea"/>
              </a:rPr>
              <a:t>。</a:t>
            </a:r>
            <a:endParaRPr sz="2400" dirty="0">
              <a:latin typeface="仿宋_GB2312" panose="02010609030101010101" pitchFamily="49" charset="-122"/>
              <a:ea typeface="仿宋_GB2312" panose="02010609030101010101" pitchFamily="49" charset="-122"/>
              <a:cs typeface="CESI仿宋-GB2312" panose="02000500000000000000" charset="-122"/>
              <a:sym typeface="+mn-ea"/>
            </a:endParaRPr>
          </a:p>
        </p:txBody>
      </p:sp>
      <p:grpSp>
        <p:nvGrpSpPr>
          <p:cNvPr id="14" name="组合 13"/>
          <p:cNvGrpSpPr/>
          <p:nvPr/>
        </p:nvGrpSpPr>
        <p:grpSpPr>
          <a:xfrm>
            <a:off x="9294495" y="1292860"/>
            <a:ext cx="5572125" cy="5405755"/>
            <a:chOff x="16043" y="2099"/>
            <a:chExt cx="7558" cy="7332"/>
          </a:xfrm>
        </p:grpSpPr>
        <p:pic>
          <p:nvPicPr>
            <p:cNvPr id="6" name="图片 5"/>
            <p:cNvPicPr>
              <a:picLocks noChangeAspect="true"/>
            </p:cNvPicPr>
            <p:nvPr/>
          </p:nvPicPr>
          <p:blipFill rotWithShape="true">
            <a:blip r:embed="rId2" cstate="print">
              <a:lum contrast="6000"/>
            </a:blip>
            <a:srcRect l="19581" t="5278" r="19357" b="10877"/>
            <a:stretch>
              <a:fillRect/>
            </a:stretch>
          </p:blipFill>
          <p:spPr>
            <a:xfrm>
              <a:off x="16043" y="2099"/>
              <a:ext cx="7558" cy="7332"/>
            </a:xfrm>
            <a:prstGeom prst="rect">
              <a:avLst/>
            </a:prstGeom>
          </p:spPr>
        </p:pic>
        <p:grpSp>
          <p:nvGrpSpPr>
            <p:cNvPr id="7" name="组合 6"/>
            <p:cNvGrpSpPr/>
            <p:nvPr/>
          </p:nvGrpSpPr>
          <p:grpSpPr>
            <a:xfrm>
              <a:off x="19863" y="5674"/>
              <a:ext cx="1151" cy="732"/>
              <a:chOff x="5571" y="11465"/>
              <a:chExt cx="1257" cy="799"/>
            </a:xfrm>
          </p:grpSpPr>
          <p:sp>
            <p:nvSpPr>
              <p:cNvPr id="8" name="椭圆 7"/>
              <p:cNvSpPr/>
              <p:nvPr/>
            </p:nvSpPr>
            <p:spPr>
              <a:xfrm>
                <a:off x="5623" y="11996"/>
                <a:ext cx="273" cy="268"/>
              </a:xfrm>
              <a:prstGeom prst="ellipse">
                <a:avLst/>
              </a:prstGeom>
              <a:solidFill>
                <a:srgbClr val="C00000"/>
              </a:solidFill>
              <a:ln w="19050">
                <a:solidFill>
                  <a:schemeClr val="tx1">
                    <a:alpha val="82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lIns="0" rIns="0" rtlCol="0" anchor="ctr"/>
              <a:lstStyle/>
              <a:p>
                <a:pPr algn="ctr"/>
                <a:endParaRPr lang="zh-CN" altLang="en-US" sz="745" b="1" dirty="0">
                  <a:solidFill>
                    <a:schemeClr val="tx1"/>
                  </a:solidFill>
                  <a:latin typeface="宋体" pitchFamily="2" charset="-122"/>
                  <a:ea typeface="宋体" pitchFamily="2" charset="-122"/>
                </a:endParaRPr>
              </a:p>
            </p:txBody>
          </p:sp>
          <p:sp>
            <p:nvSpPr>
              <p:cNvPr id="5" name="圆角矩形标注 4"/>
              <p:cNvSpPr/>
              <p:nvPr/>
            </p:nvSpPr>
            <p:spPr>
              <a:xfrm>
                <a:off x="5571" y="11465"/>
                <a:ext cx="1257" cy="407"/>
              </a:xfrm>
              <a:prstGeom prst="wedgeRoundRectCallout">
                <a:avLst>
                  <a:gd name="adj1" fmla="val -31210"/>
                  <a:gd name="adj2" fmla="val 82500"/>
                  <a:gd name="adj3" fmla="val 16667"/>
                </a:avLst>
              </a:prstGeom>
              <a:solidFill>
                <a:schemeClr val="bg1"/>
              </a:solidFill>
              <a:ln w="19050">
                <a:solidFill>
                  <a:schemeClr val="tx1">
                    <a:alpha val="82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lIns="0" rIns="0" rtlCol="0" anchor="ctr"/>
              <a:lstStyle/>
              <a:p>
                <a:pPr algn="ctr"/>
                <a:r>
                  <a:rPr lang="zh-CN" altLang="en-US" sz="1200" b="1" dirty="0">
                    <a:solidFill>
                      <a:schemeClr val="tx1"/>
                    </a:solidFill>
                    <a:latin typeface="宋体" pitchFamily="2" charset="-122"/>
                    <a:ea typeface="宋体" pitchFamily="2" charset="-122"/>
                  </a:rPr>
                  <a:t>地块位置</a:t>
                </a:r>
                <a:endParaRPr lang="zh-CN" altLang="en-US" sz="1200" b="1" dirty="0">
                  <a:solidFill>
                    <a:schemeClr val="tx1"/>
                  </a:solidFill>
                  <a:latin typeface="宋体" pitchFamily="2" charset="-122"/>
                  <a:ea typeface="宋体" pitchFamily="2" charset="-122"/>
                </a:endParaRPr>
              </a:p>
            </p:txBody>
          </p:sp>
        </p:grpSp>
      </p:grpSp>
      <p:sp>
        <p:nvSpPr>
          <p:cNvPr id="20" name="文本框 19"/>
          <p:cNvSpPr txBox="true"/>
          <p:nvPr/>
        </p:nvSpPr>
        <p:spPr>
          <a:xfrm>
            <a:off x="7719499" y="2662468"/>
            <a:ext cx="1575069" cy="39878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sz="2000" dirty="0">
                <a:solidFill>
                  <a:srgbClr val="FF33CC"/>
                </a:solidFill>
              </a:rPr>
              <a:t>地铁</a:t>
            </a:r>
            <a:r>
              <a:rPr lang="en-US" altLang="zh-CN" sz="2000" dirty="0">
                <a:solidFill>
                  <a:srgbClr val="FF33CC"/>
                </a:solidFill>
              </a:rPr>
              <a:t>1</a:t>
            </a:r>
            <a:r>
              <a:rPr lang="zh-CN" altLang="en-US" sz="2000" dirty="0">
                <a:solidFill>
                  <a:srgbClr val="FF33CC"/>
                </a:solidFill>
              </a:rPr>
              <a:t>号线</a:t>
            </a:r>
            <a:endParaRPr lang="zh-CN" altLang="en-US" sz="2000" dirty="0">
              <a:solidFill>
                <a:srgbClr val="FF33CC"/>
              </a:solidFill>
            </a:endParaRPr>
          </a:p>
        </p:txBody>
      </p:sp>
      <p:sp>
        <p:nvSpPr>
          <p:cNvPr id="16" name="文本框 15"/>
          <p:cNvSpPr txBox="true"/>
          <p:nvPr/>
        </p:nvSpPr>
        <p:spPr>
          <a:xfrm>
            <a:off x="4832321" y="4300043"/>
            <a:ext cx="2318221" cy="39878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altLang="en-US" sz="2000" dirty="0">
                <a:latin typeface="+mj-ea"/>
                <a:ea typeface="宋体" pitchFamily="2" charset="-122"/>
                <a:cs typeface="+mj-ea"/>
                <a:sym typeface="+mn-ea"/>
              </a:rPr>
              <a:t>沈阳市房产局</a:t>
            </a:r>
            <a:endParaRPr lang="zh-CN" altLang="en-US" sz="2000" dirty="0">
              <a:latin typeface="+mj-ea"/>
              <a:ea typeface="宋体" pitchFamily="2" charset="-122"/>
              <a:cs typeface="+mj-ea"/>
              <a:sym typeface="+mn-ea"/>
            </a:endParaRPr>
          </a:p>
        </p:txBody>
      </p:sp>
      <p:sp>
        <p:nvSpPr>
          <p:cNvPr id="25" name="文本框 24"/>
          <p:cNvSpPr txBox="true"/>
          <p:nvPr/>
        </p:nvSpPr>
        <p:spPr>
          <a:xfrm rot="21180000">
            <a:off x="3098165" y="2693670"/>
            <a:ext cx="281940" cy="1076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altLang="en-US" sz="1600" dirty="0">
                <a:latin typeface="+mj-ea"/>
                <a:ea typeface="宋体" pitchFamily="2" charset="-122"/>
                <a:cs typeface="+mj-ea"/>
                <a:sym typeface="+mn-ea"/>
              </a:rPr>
              <a:t>青年大街</a:t>
            </a:r>
            <a:endParaRPr lang="zh-CN" altLang="en-US" sz="1600" dirty="0">
              <a:latin typeface="+mj-ea"/>
              <a:ea typeface="宋体" pitchFamily="2" charset="-122"/>
              <a:cs typeface="+mj-ea"/>
              <a:sym typeface="+mn-ea"/>
            </a:endParaRPr>
          </a:p>
        </p:txBody>
      </p:sp>
      <p:sp>
        <p:nvSpPr>
          <p:cNvPr id="3" name="任意多边形 2"/>
          <p:cNvSpPr/>
          <p:nvPr/>
        </p:nvSpPr>
        <p:spPr>
          <a:xfrm>
            <a:off x="4832350" y="3592830"/>
            <a:ext cx="1212215" cy="707390"/>
          </a:xfrm>
          <a:custGeom>
            <a:avLst/>
            <a:gdLst>
              <a:gd name="connisteX0" fmla="*/ 0 w 1212215"/>
              <a:gd name="connsiteY0" fmla="*/ 548640 h 707390"/>
              <a:gd name="connisteX1" fmla="*/ 14605 w 1212215"/>
              <a:gd name="connsiteY1" fmla="*/ 707390 h 707390"/>
              <a:gd name="connisteX2" fmla="*/ 1212215 w 1212215"/>
              <a:gd name="connsiteY2" fmla="*/ 678180 h 707390"/>
              <a:gd name="connisteX3" fmla="*/ 1139825 w 1212215"/>
              <a:gd name="connsiteY3" fmla="*/ 0 h 707390"/>
              <a:gd name="connisteX4" fmla="*/ 0 w 1212215"/>
              <a:gd name="connsiteY4" fmla="*/ 548640 h 707390"/>
            </a:gdLst>
            <a:ahLst/>
            <a:cxnLst>
              <a:cxn ang="0">
                <a:pos x="connisteX0" y="connsiteY0"/>
              </a:cxn>
              <a:cxn ang="0">
                <a:pos x="connisteX1" y="connsiteY1"/>
              </a:cxn>
              <a:cxn ang="0">
                <a:pos x="connisteX2" y="connsiteY2"/>
              </a:cxn>
              <a:cxn ang="0">
                <a:pos x="connisteX3" y="connsiteY3"/>
              </a:cxn>
              <a:cxn ang="0">
                <a:pos x="connisteX4" y="connsiteY4"/>
              </a:cxn>
            </a:cxnLst>
            <a:rect l="l" t="t" r="r" b="b"/>
            <a:pathLst>
              <a:path w="1212215" h="707390">
                <a:moveTo>
                  <a:pt x="0" y="548640"/>
                </a:moveTo>
                <a:lnTo>
                  <a:pt x="14605" y="707390"/>
                </a:lnTo>
                <a:lnTo>
                  <a:pt x="1212215" y="678180"/>
                </a:lnTo>
                <a:lnTo>
                  <a:pt x="1139825" y="0"/>
                </a:lnTo>
                <a:lnTo>
                  <a:pt x="0" y="548640"/>
                </a:lnTo>
                <a:close/>
              </a:path>
            </a:pathLst>
          </a:custGeom>
          <a:noFill/>
          <a:ln w="38100">
            <a:solidFill>
              <a:srgbClr val="3333FF">
                <a:alpha val="82000"/>
              </a:srgbClr>
            </a:solidFill>
            <a:prstDash val="solid"/>
          </a:ln>
          <a:effectLst>
            <a:glow rad="25400">
              <a:schemeClr val="bg1"/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Overflow="overflow" horzOverflow="overflow" vert="horz" wrap="square" numCol="1" spcCol="0" rtlCol="0" fromWordArt="false" anchor="ctr" anchorCtr="false" forceAA="false" compatLnSpc="true">
            <a:noAutofit/>
          </a:bodyPr>
          <a:lstStyle/>
          <a:p>
            <a:pPr lvl="0" algn="ctr">
              <a:buClrTx/>
              <a:buSzTx/>
              <a:buFontTx/>
            </a:pPr>
            <a:endParaRPr lang="zh-CN" altLang="en-US" sz="2230" b="1">
              <a:sym typeface="+mn-ea"/>
            </a:endParaRPr>
          </a:p>
        </p:txBody>
      </p:sp>
      <p:sp>
        <p:nvSpPr>
          <p:cNvPr id="4" name="任意多边形 3"/>
          <p:cNvSpPr/>
          <p:nvPr/>
        </p:nvSpPr>
        <p:spPr>
          <a:xfrm>
            <a:off x="3197860" y="1283970"/>
            <a:ext cx="1068070" cy="5426075"/>
          </a:xfrm>
          <a:custGeom>
            <a:avLst/>
            <a:gdLst>
              <a:gd name="connisteX0" fmla="*/ 173355 w 1068070"/>
              <a:gd name="connsiteY0" fmla="*/ 0 h 5426075"/>
              <a:gd name="connisteX1" fmla="*/ 0 w 1068070"/>
              <a:gd name="connsiteY1" fmla="*/ 534035 h 5426075"/>
              <a:gd name="connisteX2" fmla="*/ 418465 w 1068070"/>
              <a:gd name="connsiteY2" fmla="*/ 3420110 h 5426075"/>
              <a:gd name="connisteX3" fmla="*/ 1068070 w 1068070"/>
              <a:gd name="connsiteY3" fmla="*/ 5426075 h 5426075"/>
            </a:gdLst>
            <a:ahLst/>
            <a:cxnLst>
              <a:cxn ang="0">
                <a:pos x="connisteX0" y="connsiteY0"/>
              </a:cxn>
              <a:cxn ang="0">
                <a:pos x="connisteX1" y="connsiteY1"/>
              </a:cxn>
              <a:cxn ang="0">
                <a:pos x="connisteX2" y="connsiteY2"/>
              </a:cxn>
              <a:cxn ang="0">
                <a:pos x="connisteX3" y="connsiteY3"/>
              </a:cxn>
            </a:cxnLst>
            <a:rect l="l" t="t" r="r" b="b"/>
            <a:pathLst>
              <a:path w="1068070" h="5426075">
                <a:moveTo>
                  <a:pt x="173355" y="0"/>
                </a:moveTo>
                <a:lnTo>
                  <a:pt x="0" y="534035"/>
                </a:lnTo>
                <a:lnTo>
                  <a:pt x="418465" y="3420110"/>
                </a:lnTo>
                <a:lnTo>
                  <a:pt x="1068070" y="5426075"/>
                </a:lnTo>
              </a:path>
            </a:pathLst>
          </a:custGeom>
          <a:noFill/>
          <a:ln w="50800">
            <a:solidFill>
              <a:srgbClr val="FF33CC">
                <a:alpha val="82000"/>
              </a:srgbClr>
            </a:solidFill>
            <a:prstDash val="solid"/>
          </a:ln>
          <a:effectLst>
            <a:glow rad="25400">
              <a:schemeClr val="bg1"/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Overflow="overflow" horzOverflow="overflow" vert="horz" wrap="square" numCol="1" spcCol="0" rtlCol="0" fromWordArt="false" anchor="ctr" anchorCtr="false" forceAA="false" compatLnSpc="true">
            <a:noAutofit/>
          </a:bodyPr>
          <a:lstStyle/>
          <a:p>
            <a:pPr lvl="0" algn="ctr">
              <a:buClrTx/>
              <a:buSzTx/>
              <a:buFontTx/>
            </a:pPr>
            <a:endParaRPr lang="zh-CN" altLang="en-US" sz="2230">
              <a:sym typeface="+mn-ea"/>
            </a:endParaRPr>
          </a:p>
        </p:txBody>
      </p:sp>
      <p:sp>
        <p:nvSpPr>
          <p:cNvPr id="9" name="任意多边形 8"/>
          <p:cNvSpPr/>
          <p:nvPr/>
        </p:nvSpPr>
        <p:spPr>
          <a:xfrm>
            <a:off x="647700" y="1811655"/>
            <a:ext cx="8553450" cy="3638550"/>
          </a:xfrm>
          <a:custGeom>
            <a:avLst/>
            <a:gdLst>
              <a:gd name="connisteX0" fmla="*/ 0 w 8553450"/>
              <a:gd name="connsiteY0" fmla="*/ 3638550 h 3638550"/>
              <a:gd name="connisteX1" fmla="*/ 3009900 w 8553450"/>
              <a:gd name="connsiteY1" fmla="*/ 2686050 h 3638550"/>
              <a:gd name="connisteX2" fmla="*/ 5638800 w 8553450"/>
              <a:gd name="connsiteY2" fmla="*/ 1543050 h 3638550"/>
              <a:gd name="connisteX3" fmla="*/ 8553450 w 8553450"/>
              <a:gd name="connsiteY3" fmla="*/ 0 h 3638550"/>
            </a:gdLst>
            <a:ahLst/>
            <a:cxnLst>
              <a:cxn ang="0">
                <a:pos x="connisteX0" y="connsiteY0"/>
              </a:cxn>
              <a:cxn ang="0">
                <a:pos x="connisteX1" y="connsiteY1"/>
              </a:cxn>
              <a:cxn ang="0">
                <a:pos x="connisteX2" y="connsiteY2"/>
              </a:cxn>
              <a:cxn ang="0">
                <a:pos x="connisteX3" y="connsiteY3"/>
              </a:cxn>
            </a:cxnLst>
            <a:rect l="l" t="t" r="r" b="b"/>
            <a:pathLst>
              <a:path w="8553450" h="3638550">
                <a:moveTo>
                  <a:pt x="0" y="3638550"/>
                </a:moveTo>
                <a:lnTo>
                  <a:pt x="3009900" y="2686050"/>
                </a:lnTo>
                <a:lnTo>
                  <a:pt x="5638800" y="1543050"/>
                </a:lnTo>
                <a:lnTo>
                  <a:pt x="8553450" y="0"/>
                </a:lnTo>
              </a:path>
            </a:pathLst>
          </a:custGeom>
          <a:noFill/>
          <a:ln w="50800">
            <a:solidFill>
              <a:srgbClr val="FF33CC">
                <a:alpha val="82000"/>
              </a:srgbClr>
            </a:solidFill>
            <a:prstDash val="solid"/>
          </a:ln>
          <a:effectLst>
            <a:glow rad="25400">
              <a:schemeClr val="bg1"/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Overflow="overflow" horzOverflow="overflow" vert="horz" wrap="square" numCol="1" spcCol="0" rtlCol="0" fromWordArt="false" anchor="ctr" anchorCtr="false" forceAA="false" compatLnSpc="true">
            <a:noAutofit/>
          </a:bodyPr>
          <a:lstStyle/>
          <a:p>
            <a:pPr lvl="0" algn="ctr">
              <a:buClrTx/>
              <a:buSzTx/>
              <a:buFontTx/>
            </a:pPr>
            <a:endParaRPr lang="zh-CN" altLang="en-US" sz="2230">
              <a:sym typeface="+mn-ea"/>
            </a:endParaRPr>
          </a:p>
        </p:txBody>
      </p:sp>
      <p:sp>
        <p:nvSpPr>
          <p:cNvPr id="10" name="文本框 9"/>
          <p:cNvSpPr txBox="true"/>
          <p:nvPr/>
        </p:nvSpPr>
        <p:spPr>
          <a:xfrm>
            <a:off x="3197664" y="1292773"/>
            <a:ext cx="1575069" cy="39878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sz="2000" dirty="0">
                <a:solidFill>
                  <a:srgbClr val="FF33CC"/>
                </a:solidFill>
              </a:rPr>
              <a:t>地铁</a:t>
            </a:r>
            <a:r>
              <a:rPr lang="en-US" altLang="zh-CN" sz="2000" dirty="0">
                <a:solidFill>
                  <a:srgbClr val="FF33CC"/>
                </a:solidFill>
              </a:rPr>
              <a:t>2</a:t>
            </a:r>
            <a:r>
              <a:rPr lang="zh-CN" altLang="en-US" sz="2000" dirty="0">
                <a:solidFill>
                  <a:srgbClr val="FF33CC"/>
                </a:solidFill>
              </a:rPr>
              <a:t>号线</a:t>
            </a:r>
            <a:endParaRPr lang="zh-CN" altLang="en-US" sz="2000" dirty="0">
              <a:solidFill>
                <a:srgbClr val="FF33CC"/>
              </a:solidFill>
            </a:endParaRPr>
          </a:p>
        </p:txBody>
      </p:sp>
      <p:sp>
        <p:nvSpPr>
          <p:cNvPr id="11" name="文本框 10"/>
          <p:cNvSpPr txBox="true"/>
          <p:nvPr/>
        </p:nvSpPr>
        <p:spPr>
          <a:xfrm>
            <a:off x="4429731" y="4622623"/>
            <a:ext cx="2318221" cy="3067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altLang="en-US" sz="1400" dirty="0">
                <a:latin typeface="+mj-ea"/>
                <a:ea typeface="宋体" pitchFamily="2" charset="-122"/>
                <a:cs typeface="+mj-ea"/>
                <a:sym typeface="+mn-ea"/>
              </a:rPr>
              <a:t>永环社区</a:t>
            </a:r>
            <a:endParaRPr lang="zh-CN" altLang="en-US" sz="1400" dirty="0">
              <a:latin typeface="+mj-ea"/>
              <a:ea typeface="宋体" pitchFamily="2" charset="-122"/>
              <a:cs typeface="+mj-ea"/>
              <a:sym typeface="+mn-ea"/>
            </a:endParaRPr>
          </a:p>
        </p:txBody>
      </p:sp>
      <p:sp>
        <p:nvSpPr>
          <p:cNvPr id="12" name="文本框 11"/>
          <p:cNvSpPr txBox="true"/>
          <p:nvPr/>
        </p:nvSpPr>
        <p:spPr>
          <a:xfrm>
            <a:off x="2825721" y="3793313"/>
            <a:ext cx="2318221" cy="3067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altLang="en-US" sz="1400" dirty="0">
                <a:latin typeface="+mj-ea"/>
                <a:ea typeface="宋体" pitchFamily="2" charset="-122"/>
                <a:cs typeface="+mj-ea"/>
                <a:sym typeface="+mn-ea"/>
              </a:rPr>
              <a:t>百联商场</a:t>
            </a:r>
            <a:endParaRPr lang="zh-CN" altLang="en-US" sz="1400" dirty="0">
              <a:latin typeface="+mj-ea"/>
              <a:ea typeface="宋体" pitchFamily="2" charset="-122"/>
              <a:cs typeface="+mj-ea"/>
              <a:sym typeface="+mn-ea"/>
            </a:endParaRPr>
          </a:p>
        </p:txBody>
      </p:sp>
      <p:sp>
        <p:nvSpPr>
          <p:cNvPr id="13" name="文本框 12"/>
          <p:cNvSpPr txBox="true"/>
          <p:nvPr/>
        </p:nvSpPr>
        <p:spPr>
          <a:xfrm>
            <a:off x="7515831" y="3486608"/>
            <a:ext cx="2318221" cy="3067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altLang="en-US" sz="1400" dirty="0">
                <a:latin typeface="+mj-ea"/>
                <a:ea typeface="宋体" pitchFamily="2" charset="-122"/>
                <a:cs typeface="+mj-ea"/>
                <a:sym typeface="+mn-ea"/>
              </a:rPr>
              <a:t>沈阳方城</a:t>
            </a:r>
            <a:endParaRPr lang="zh-CN" altLang="en-US" sz="1400" dirty="0">
              <a:latin typeface="+mj-ea"/>
              <a:ea typeface="宋体" pitchFamily="2" charset="-122"/>
              <a:cs typeface="+mj-ea"/>
              <a:sym typeface="+mn-ea"/>
            </a:endParaRPr>
          </a:p>
        </p:txBody>
      </p:sp>
      <p:sp>
        <p:nvSpPr>
          <p:cNvPr id="17" name="圆角矩形 16"/>
          <p:cNvSpPr/>
          <p:nvPr/>
        </p:nvSpPr>
        <p:spPr>
          <a:xfrm>
            <a:off x="4265930" y="5290820"/>
            <a:ext cx="4454525" cy="1250315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r>
              <a:rPr lang="zh-CN" altLang="en-US"/>
              <a:t>以此为例，标注项目位置、周边社区商业学校、地铁线路、主要道路等信息。</a:t>
            </a:r>
            <a:endParaRPr lang="zh-CN" altLang="en-US"/>
          </a:p>
        </p:txBody>
      </p:sp>
      <p:sp>
        <p:nvSpPr>
          <p:cNvPr id="19" name="文本框 18"/>
          <p:cNvSpPr txBox="true"/>
          <p:nvPr/>
        </p:nvSpPr>
        <p:spPr>
          <a:xfrm rot="20400000">
            <a:off x="3558540" y="4306570"/>
            <a:ext cx="1259205" cy="3067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1000" b="1">
                <a:solidFill>
                  <a:srgbClr val="3333FF"/>
                </a:solidFill>
                <a:effectLst>
                  <a:glow rad="76200">
                    <a:schemeClr val="bg1"/>
                  </a:glow>
                </a:effectLst>
                <a:latin typeface="微软雅黑" panose="020B0503020204020204" charset="-122"/>
                <a:ea typeface="微软雅黑" panose="020B0503020204020204" charset="-122"/>
              </a:defRPr>
            </a:lvl1pPr>
          </a:lstStyle>
          <a:p>
            <a:r>
              <a:rPr lang="zh-CN" altLang="en-US" sz="1400" dirty="0">
                <a:latin typeface="+mj-ea"/>
                <a:ea typeface="宋体" pitchFamily="2" charset="-122"/>
                <a:cs typeface="+mj-ea"/>
                <a:sym typeface="+mn-ea"/>
              </a:rPr>
              <a:t>大西路</a:t>
            </a:r>
            <a:endParaRPr lang="zh-CN" altLang="en-US" sz="1400" dirty="0">
              <a:latin typeface="+mj-ea"/>
              <a:ea typeface="宋体" pitchFamily="2" charset="-122"/>
              <a:cs typeface="+mj-ea"/>
              <a:sym typeface="+mn-ea"/>
            </a:endParaRPr>
          </a:p>
        </p:txBody>
      </p:sp>
      <p:sp>
        <p:nvSpPr>
          <p:cNvPr id="26" name="圆角矩形 25"/>
          <p:cNvSpPr/>
          <p:nvPr/>
        </p:nvSpPr>
        <p:spPr>
          <a:xfrm>
            <a:off x="9294495" y="5276215"/>
            <a:ext cx="4454525" cy="1250315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r>
              <a:rPr lang="zh-CN" altLang="en-US">
                <a:sym typeface="+mn-ea"/>
              </a:rPr>
              <a:t>以此为例，</a:t>
            </a:r>
            <a:r>
              <a:rPr lang="zh-CN" altLang="en-US"/>
              <a:t>在此地图上标注地块位置。</a:t>
            </a:r>
            <a:endParaRPr lang="zh-CN" altLang="en-US"/>
          </a:p>
        </p:txBody>
      </p:sp>
      <p:sp>
        <p:nvSpPr>
          <p:cNvPr id="29" name="标题 1"/>
          <p:cNvSpPr txBox="true"/>
          <p:nvPr/>
        </p:nvSpPr>
        <p:spPr>
          <a:xfrm>
            <a:off x="520065" y="346710"/>
            <a:ext cx="2305685" cy="704850"/>
          </a:xfrm>
        </p:spPr>
        <p:txBody>
          <a:bodyPr wrap="square" anchor="ctr"/>
          <a:lstStyle>
            <a:lvl1pPr marL="0" lvl="0" indent="0" algn="l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None/>
              <a:defRPr sz="3600" b="0" i="0" u="none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lnSpc>
                <a:spcPts val="7000"/>
              </a:lnSpc>
              <a:buFontTx/>
            </a:pPr>
            <a:r>
              <a:rPr lang="en-US" altLang="zh-CN" sz="2800" b="1" dirty="0">
                <a:solidFill>
                  <a:schemeClr val="tx1"/>
                </a:solidFill>
                <a:latin typeface="+mj-ea"/>
                <a:cs typeface="+mj-ea"/>
              </a:rPr>
              <a:t>1.</a:t>
            </a:r>
            <a:r>
              <a:rPr lang="zh-CN" altLang="en-US" sz="2800" b="1" dirty="0">
                <a:solidFill>
                  <a:schemeClr val="tx1"/>
                </a:solidFill>
                <a:latin typeface="+mj-ea"/>
                <a:cs typeface="+mj-ea"/>
              </a:rPr>
              <a:t>项目情况</a:t>
            </a:r>
            <a:endParaRPr lang="zh-CN" altLang="en-US" sz="2800" b="1" dirty="0">
              <a:solidFill>
                <a:schemeClr val="tx1"/>
              </a:solidFill>
              <a:latin typeface="+mj-ea"/>
              <a:cs typeface="+mj-ea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标题 1"/>
          <p:cNvSpPr txBox="true"/>
          <p:nvPr/>
        </p:nvSpPr>
        <p:spPr>
          <a:xfrm>
            <a:off x="520065" y="346710"/>
            <a:ext cx="3921125" cy="704850"/>
          </a:xfrm>
        </p:spPr>
        <p:txBody>
          <a:bodyPr wrap="square" anchor="ctr"/>
          <a:lstStyle>
            <a:lvl1pPr marL="0" lvl="0" indent="0" algn="l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None/>
              <a:defRPr sz="3600" b="0" i="0" u="none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lnSpc>
                <a:spcPts val="7000"/>
              </a:lnSpc>
              <a:buFontTx/>
            </a:pPr>
            <a:r>
              <a:rPr lang="en-US" altLang="zh-CN" sz="2800" b="1" dirty="0">
                <a:solidFill>
                  <a:schemeClr val="tx1"/>
                </a:solidFill>
                <a:latin typeface="+mj-ea"/>
                <a:cs typeface="+mj-ea"/>
              </a:rPr>
              <a:t>2.</a:t>
            </a:r>
            <a:r>
              <a:rPr lang="zh-CN" altLang="en-US" sz="2800" b="1" dirty="0">
                <a:solidFill>
                  <a:schemeClr val="tx1"/>
                </a:solidFill>
                <a:latin typeface="+mj-ea"/>
                <a:cs typeface="+mj-ea"/>
              </a:rPr>
              <a:t>总平面图及鸟瞰图</a:t>
            </a:r>
            <a:endParaRPr lang="zh-CN" altLang="en-US" sz="2800" b="1" dirty="0">
              <a:solidFill>
                <a:schemeClr val="tx1"/>
              </a:solidFill>
              <a:latin typeface="+mj-ea"/>
              <a:cs typeface="+mj-ea"/>
            </a:endParaRPr>
          </a:p>
        </p:txBody>
      </p:sp>
      <p:sp>
        <p:nvSpPr>
          <p:cNvPr id="17" name="圆角矩形 16"/>
          <p:cNvSpPr/>
          <p:nvPr/>
        </p:nvSpPr>
        <p:spPr>
          <a:xfrm>
            <a:off x="520065" y="1385570"/>
            <a:ext cx="4454525" cy="1250315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r>
              <a:rPr lang="zh-CN" altLang="en-US"/>
              <a:t>以下图为例，请在总平面图及鸟瞰图中，标注申报房源分布。现状图、效果图均可。</a:t>
            </a:r>
            <a:endParaRPr lang="en-US" altLang="zh-CN"/>
          </a:p>
        </p:txBody>
      </p:sp>
      <p:pic>
        <p:nvPicPr>
          <p:cNvPr id="9" name="图片 8"/>
          <p:cNvPicPr>
            <a:picLocks noChangeAspect="true"/>
          </p:cNvPicPr>
          <p:nvPr/>
        </p:nvPicPr>
        <p:blipFill>
          <a:blip r:embed="rId1"/>
          <a:srcRect l="40311" t="27129" r="16026" b="25446"/>
          <a:stretch>
            <a:fillRect/>
          </a:stretch>
        </p:blipFill>
        <p:spPr>
          <a:xfrm>
            <a:off x="520065" y="3164205"/>
            <a:ext cx="7224395" cy="4953000"/>
          </a:xfrm>
          <a:prstGeom prst="rect">
            <a:avLst/>
          </a:prstGeom>
        </p:spPr>
      </p:pic>
      <p:sp>
        <p:nvSpPr>
          <p:cNvPr id="10" name="任意多边形 9"/>
          <p:cNvSpPr/>
          <p:nvPr/>
        </p:nvSpPr>
        <p:spPr>
          <a:xfrm>
            <a:off x="3599180" y="5316855"/>
            <a:ext cx="571500" cy="514350"/>
          </a:xfrm>
          <a:custGeom>
            <a:avLst/>
            <a:gdLst>
              <a:gd name="connisteX0" fmla="*/ 0 w 571500"/>
              <a:gd name="connsiteY0" fmla="*/ 133350 h 514350"/>
              <a:gd name="connisteX1" fmla="*/ 76200 w 571500"/>
              <a:gd name="connsiteY1" fmla="*/ 514350 h 514350"/>
              <a:gd name="connisteX2" fmla="*/ 571500 w 571500"/>
              <a:gd name="connsiteY2" fmla="*/ 419100 h 514350"/>
              <a:gd name="connisteX3" fmla="*/ 495300 w 571500"/>
              <a:gd name="connsiteY3" fmla="*/ 0 h 514350"/>
              <a:gd name="connisteX4" fmla="*/ 0 w 571500"/>
              <a:gd name="connsiteY4" fmla="*/ 133350 h 514350"/>
            </a:gdLst>
            <a:ahLst/>
            <a:cxnLst>
              <a:cxn ang="0">
                <a:pos x="connisteX0" y="connsiteY0"/>
              </a:cxn>
              <a:cxn ang="0">
                <a:pos x="connisteX1" y="connsiteY1"/>
              </a:cxn>
              <a:cxn ang="0">
                <a:pos x="connisteX2" y="connsiteY2"/>
              </a:cxn>
              <a:cxn ang="0">
                <a:pos x="connisteX3" y="connsiteY3"/>
              </a:cxn>
              <a:cxn ang="0">
                <a:pos x="connisteX4" y="connsiteY4"/>
              </a:cxn>
            </a:cxnLst>
            <a:rect l="l" t="t" r="r" b="b"/>
            <a:pathLst>
              <a:path w="571500" h="514350">
                <a:moveTo>
                  <a:pt x="0" y="133350"/>
                </a:moveTo>
                <a:lnTo>
                  <a:pt x="76200" y="514350"/>
                </a:lnTo>
                <a:lnTo>
                  <a:pt x="571500" y="419100"/>
                </a:lnTo>
                <a:lnTo>
                  <a:pt x="495300" y="0"/>
                </a:lnTo>
                <a:lnTo>
                  <a:pt x="0" y="133350"/>
                </a:lnTo>
                <a:close/>
              </a:path>
            </a:pathLst>
          </a:custGeom>
          <a:noFill/>
          <a:ln w="41275" cmpd="sng">
            <a:solidFill>
              <a:srgbClr val="FF3300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endParaRPr lang="zh-CN" altLang="en-US"/>
          </a:p>
        </p:txBody>
      </p:sp>
      <p:pic>
        <p:nvPicPr>
          <p:cNvPr id="11" name="图片 10"/>
          <p:cNvPicPr>
            <a:picLocks noChangeAspect="true"/>
          </p:cNvPicPr>
          <p:nvPr/>
        </p:nvPicPr>
        <p:blipFill>
          <a:blip r:embed="rId2"/>
          <a:srcRect l="14806" r="16041"/>
          <a:stretch>
            <a:fillRect/>
          </a:stretch>
        </p:blipFill>
        <p:spPr>
          <a:xfrm>
            <a:off x="7972425" y="3164205"/>
            <a:ext cx="6471285" cy="4953635"/>
          </a:xfrm>
          <a:prstGeom prst="rect">
            <a:avLst/>
          </a:prstGeom>
        </p:spPr>
      </p:pic>
      <p:sp>
        <p:nvSpPr>
          <p:cNvPr id="13" name="任意多边形 12"/>
          <p:cNvSpPr/>
          <p:nvPr/>
        </p:nvSpPr>
        <p:spPr>
          <a:xfrm>
            <a:off x="10200005" y="5367020"/>
            <a:ext cx="1832610" cy="2482215"/>
          </a:xfrm>
          <a:custGeom>
            <a:avLst/>
            <a:gdLst>
              <a:gd name="connisteX0" fmla="*/ 129540 w 1832610"/>
              <a:gd name="connsiteY0" fmla="*/ 0 h 2482215"/>
              <a:gd name="connisteX1" fmla="*/ 0 w 1832610"/>
              <a:gd name="connsiteY1" fmla="*/ 461645 h 2482215"/>
              <a:gd name="connisteX2" fmla="*/ 418465 w 1832610"/>
              <a:gd name="connsiteY2" fmla="*/ 1529715 h 2482215"/>
              <a:gd name="connisteX3" fmla="*/ 389255 w 1832610"/>
              <a:gd name="connsiteY3" fmla="*/ 1905000 h 2482215"/>
              <a:gd name="connisteX4" fmla="*/ 230505 w 1832610"/>
              <a:gd name="connsiteY4" fmla="*/ 1890395 h 2482215"/>
              <a:gd name="connisteX5" fmla="*/ 187325 w 1832610"/>
              <a:gd name="connsiteY5" fmla="*/ 2482215 h 2482215"/>
              <a:gd name="connisteX6" fmla="*/ 1673860 w 1832610"/>
              <a:gd name="connsiteY6" fmla="*/ 2482215 h 2482215"/>
              <a:gd name="connisteX7" fmla="*/ 1630680 w 1832610"/>
              <a:gd name="connsiteY7" fmla="*/ 2106930 h 2482215"/>
              <a:gd name="connisteX8" fmla="*/ 1529715 w 1832610"/>
              <a:gd name="connsiteY8" fmla="*/ 1847215 h 2482215"/>
              <a:gd name="connisteX9" fmla="*/ 1442720 w 1832610"/>
              <a:gd name="connsiteY9" fmla="*/ 1400175 h 2482215"/>
              <a:gd name="connisteX10" fmla="*/ 1832610 w 1832610"/>
              <a:gd name="connsiteY10" fmla="*/ 375285 h 2482215"/>
              <a:gd name="connisteX11" fmla="*/ 1673860 w 1832610"/>
              <a:gd name="connsiteY11" fmla="*/ 0 h 2482215"/>
              <a:gd name="connisteX12" fmla="*/ 86360 w 1832610"/>
              <a:gd name="connsiteY12" fmla="*/ 14605 h 2482215"/>
              <a:gd name="connisteX13" fmla="*/ 158750 w 1832610"/>
              <a:gd name="connsiteY13" fmla="*/ 57785 h 2482215"/>
            </a:gdLst>
            <a:ahLst/>
            <a:cxnLst>
              <a:cxn ang="0">
                <a:pos x="connisteX0" y="connsiteY0"/>
              </a:cxn>
              <a:cxn ang="0">
                <a:pos x="connisteX1" y="connsiteY1"/>
              </a:cxn>
              <a:cxn ang="0">
                <a:pos x="connisteX2" y="connsiteY2"/>
              </a:cxn>
              <a:cxn ang="0">
                <a:pos x="connisteX3" y="connsiteY3"/>
              </a:cxn>
              <a:cxn ang="0">
                <a:pos x="connisteX4" y="connsiteY4"/>
              </a:cxn>
              <a:cxn ang="0">
                <a:pos x="connisteX5" y="connsiteY5"/>
              </a:cxn>
              <a:cxn ang="0">
                <a:pos x="connisteX6" y="connsiteY6"/>
              </a:cxn>
              <a:cxn ang="0">
                <a:pos x="connisteX7" y="connsiteY7"/>
              </a:cxn>
              <a:cxn ang="0">
                <a:pos x="connisteX8" y="connsiteY8"/>
              </a:cxn>
              <a:cxn ang="0">
                <a:pos x="connisteX9" y="connsiteY9"/>
              </a:cxn>
              <a:cxn ang="0">
                <a:pos x="connisteX10" y="connsiteY10"/>
              </a:cxn>
              <a:cxn ang="0">
                <a:pos x="connisteX11" y="connsiteY11"/>
              </a:cxn>
              <a:cxn ang="0">
                <a:pos x="connisteX12" y="connsiteY12"/>
              </a:cxn>
              <a:cxn ang="0">
                <a:pos x="connisteX13" y="connsiteY13"/>
              </a:cxn>
            </a:cxnLst>
            <a:rect l="l" t="t" r="r" b="b"/>
            <a:pathLst>
              <a:path w="1832610" h="2482215">
                <a:moveTo>
                  <a:pt x="129540" y="0"/>
                </a:moveTo>
                <a:lnTo>
                  <a:pt x="0" y="461645"/>
                </a:lnTo>
                <a:lnTo>
                  <a:pt x="418465" y="1529715"/>
                </a:lnTo>
                <a:lnTo>
                  <a:pt x="389255" y="1905000"/>
                </a:lnTo>
                <a:lnTo>
                  <a:pt x="230505" y="1890395"/>
                </a:lnTo>
                <a:lnTo>
                  <a:pt x="187325" y="2482215"/>
                </a:lnTo>
                <a:lnTo>
                  <a:pt x="1673860" y="2482215"/>
                </a:lnTo>
                <a:lnTo>
                  <a:pt x="1630680" y="2106930"/>
                </a:lnTo>
                <a:lnTo>
                  <a:pt x="1529715" y="1847215"/>
                </a:lnTo>
                <a:lnTo>
                  <a:pt x="1442720" y="1400175"/>
                </a:lnTo>
                <a:lnTo>
                  <a:pt x="1832610" y="375285"/>
                </a:lnTo>
                <a:lnTo>
                  <a:pt x="1673860" y="0"/>
                </a:lnTo>
                <a:lnTo>
                  <a:pt x="86360" y="14605"/>
                </a:lnTo>
                <a:lnTo>
                  <a:pt x="158750" y="57785"/>
                </a:lnTo>
              </a:path>
            </a:pathLst>
          </a:custGeom>
          <a:solidFill>
            <a:schemeClr val="accent4">
              <a:alpha val="26000"/>
            </a:schemeClr>
          </a:solidFill>
          <a:ln w="38100"/>
        </p:spPr>
        <p:style>
          <a:lnRef idx="2">
            <a:schemeClr val="accent4"/>
          </a:lnRef>
          <a:fillRef idx="0">
            <a:schemeClr val="accent4"/>
          </a:fillRef>
          <a:effectRef idx="1">
            <a:schemeClr val="accent4"/>
          </a:effectRef>
          <a:fontRef idx="minor">
            <a:schemeClr val="tx1"/>
          </a:fontRef>
        </p:style>
        <p:txBody>
          <a:bodyPr vertOverflow="overflow" horzOverflow="overflow" vert="horz" wrap="square" numCol="1" spcCol="0" rtlCol="0" fromWordArt="false" anchor="ctr" anchorCtr="false" forceAA="false" compatLnSpc="true">
            <a:noAutofit/>
          </a:bodyPr>
          <a:p>
            <a:pPr lvl="0" algn="ctr">
              <a:buClrTx/>
              <a:buSzTx/>
              <a:buFontTx/>
            </a:pPr>
            <a:endParaRPr lang="zh-CN" altLang="en-US">
              <a:sym typeface="+mn-ea"/>
            </a:endParaRPr>
          </a:p>
        </p:txBody>
      </p:sp>
      <p:sp>
        <p:nvSpPr>
          <p:cNvPr id="15" name="矩形标注 14"/>
          <p:cNvSpPr/>
          <p:nvPr/>
        </p:nvSpPr>
        <p:spPr>
          <a:xfrm>
            <a:off x="12032615" y="4602480"/>
            <a:ext cx="2034540" cy="404495"/>
          </a:xfrm>
          <a:prstGeom prst="wedgeRectCallout">
            <a:avLst>
              <a:gd name="adj1" fmla="val -96722"/>
              <a:gd name="adj2" fmla="val 85663"/>
            </a:avLst>
          </a:prstGeom>
          <a:solidFill>
            <a:schemeClr val="accent4"/>
          </a:solidFill>
          <a:ln w="12700" cmpd="sng">
            <a:solidFill>
              <a:schemeClr val="accent2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r>
              <a:rPr lang="en-US" altLang="zh-CN">
                <a:solidFill>
                  <a:schemeClr val="tx1"/>
                </a:solidFill>
              </a:rPr>
              <a:t>X</a:t>
            </a:r>
            <a:r>
              <a:rPr lang="zh-CN" altLang="en-US">
                <a:solidFill>
                  <a:schemeClr val="tx1"/>
                </a:solidFill>
              </a:rPr>
              <a:t>号楼，</a:t>
            </a:r>
            <a:r>
              <a:rPr lang="en-US" altLang="zh-CN">
                <a:solidFill>
                  <a:schemeClr val="tx1"/>
                </a:solidFill>
              </a:rPr>
              <a:t>X</a:t>
            </a:r>
            <a:r>
              <a:rPr lang="zh-CN" altLang="en-US">
                <a:solidFill>
                  <a:schemeClr val="tx1"/>
                </a:solidFill>
              </a:rPr>
              <a:t>套</a:t>
            </a:r>
            <a:endParaRPr lang="zh-CN" altLang="en-US">
              <a:solidFill>
                <a:schemeClr val="tx1"/>
              </a:solidFill>
            </a:endParaRPr>
          </a:p>
        </p:txBody>
      </p:sp>
      <p:sp>
        <p:nvSpPr>
          <p:cNvPr id="16" name="矩形标注 15"/>
          <p:cNvSpPr/>
          <p:nvPr/>
        </p:nvSpPr>
        <p:spPr>
          <a:xfrm>
            <a:off x="4743450" y="4356735"/>
            <a:ext cx="2034540" cy="404495"/>
          </a:xfrm>
          <a:prstGeom prst="wedgeRectCallout">
            <a:avLst>
              <a:gd name="adj1" fmla="val -75436"/>
              <a:gd name="adj2" fmla="val 178414"/>
            </a:avLst>
          </a:prstGeom>
          <a:solidFill>
            <a:schemeClr val="accent4"/>
          </a:solidFill>
          <a:ln w="12700" cmpd="sng">
            <a:solidFill>
              <a:schemeClr val="accent2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r>
              <a:rPr lang="en-US" altLang="zh-CN">
                <a:solidFill>
                  <a:schemeClr val="tx1"/>
                </a:solidFill>
              </a:rPr>
              <a:t>X</a:t>
            </a:r>
            <a:r>
              <a:rPr lang="zh-CN" altLang="en-US">
                <a:solidFill>
                  <a:schemeClr val="tx1"/>
                </a:solidFill>
              </a:rPr>
              <a:t>号楼，</a:t>
            </a:r>
            <a:r>
              <a:rPr lang="en-US" altLang="zh-CN">
                <a:solidFill>
                  <a:schemeClr val="tx1"/>
                </a:solidFill>
              </a:rPr>
              <a:t>X</a:t>
            </a:r>
            <a:r>
              <a:rPr lang="zh-CN" altLang="en-US">
                <a:solidFill>
                  <a:schemeClr val="tx1"/>
                </a:solidFill>
              </a:rPr>
              <a:t>套</a:t>
            </a:r>
            <a:endParaRPr lang="zh-CN" altLang="en-US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标题 1"/>
          <p:cNvSpPr txBox="true"/>
          <p:nvPr/>
        </p:nvSpPr>
        <p:spPr>
          <a:xfrm>
            <a:off x="520065" y="346710"/>
            <a:ext cx="3921125" cy="704850"/>
          </a:xfrm>
        </p:spPr>
        <p:txBody>
          <a:bodyPr wrap="square" anchor="ctr"/>
          <a:lstStyle>
            <a:lvl1pPr marL="0" lvl="0" indent="0" algn="l" defTabSz="91440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None/>
              <a:defRPr sz="3600" b="0" i="0" u="none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>
              <a:lnSpc>
                <a:spcPts val="7000"/>
              </a:lnSpc>
              <a:buFontTx/>
            </a:pPr>
            <a:r>
              <a:rPr lang="en-US" altLang="zh-CN" sz="2800" b="1" dirty="0">
                <a:solidFill>
                  <a:schemeClr val="tx1"/>
                </a:solidFill>
                <a:latin typeface="+mj-ea"/>
                <a:cs typeface="+mj-ea"/>
              </a:rPr>
              <a:t>3.</a:t>
            </a:r>
            <a:r>
              <a:rPr lang="zh-CN" altLang="en-US" sz="2800" b="1" dirty="0">
                <a:solidFill>
                  <a:schemeClr val="tx1"/>
                </a:solidFill>
                <a:latin typeface="+mj-ea"/>
                <a:cs typeface="+mj-ea"/>
              </a:rPr>
              <a:t>现状图</a:t>
            </a:r>
            <a:endParaRPr lang="zh-CN" altLang="en-US" sz="2800" b="1" dirty="0">
              <a:solidFill>
                <a:schemeClr val="tx1"/>
              </a:solidFill>
              <a:latin typeface="+mj-ea"/>
              <a:cs typeface="+mj-ea"/>
            </a:endParaRPr>
          </a:p>
        </p:txBody>
      </p:sp>
      <p:sp>
        <p:nvSpPr>
          <p:cNvPr id="17" name="圆角矩形 16"/>
          <p:cNvSpPr/>
          <p:nvPr/>
        </p:nvSpPr>
        <p:spPr>
          <a:xfrm>
            <a:off x="520065" y="1385570"/>
            <a:ext cx="4454525" cy="1250315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p>
            <a:pPr algn="ctr"/>
            <a:r>
              <a:rPr lang="zh-CN" altLang="en-US"/>
              <a:t>申报楼宇现状照片。</a:t>
            </a:r>
            <a:endParaRPr lang="en-US" altLang="zh-CN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 Black-Arial">
      <a:majorFont>
        <a:latin typeface="Arial Black"/>
        <a:ea typeface=""/>
        <a:cs typeface=""/>
        <a:font script="Jpan" typeface="ＭＳ ゴシック"/>
        <a:font script="Hang" typeface="굴림"/>
        <a:font script="Hans" typeface="宋体"/>
        <a:font script="Hant" typeface="新細明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true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false"/>
        </a:gradFill>
        <a:gradFill rotWithShape="true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false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true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false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宋体"/>
        <a:ea typeface=""/>
        <a:cs typeface=""/>
        <a:font script="Jpan" typeface="游ゴシック Light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宋体"/>
        <a:ea typeface=""/>
        <a:cs typeface=""/>
        <a:font script="Jpan" typeface="游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true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false"/>
        </a:gradFill>
        <a:gradFill rotWithShape="true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false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true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false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true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false"/>
        </a:gradFill>
        <a:gradFill rotWithShape="true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false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true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false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330</Words>
  <Application>WPS 演示</Application>
  <PresentationFormat>自定义</PresentationFormat>
  <Paragraphs>54</Paragraphs>
  <Slides>4</Slides>
  <Notes>39</Notes>
  <HiddenSlides>0</HiddenSlides>
  <MMClips>0</MMClips>
  <ScaleCrop>false</ScaleCrop>
  <HeadingPairs>
    <vt:vector size="6" baseType="variant">
      <vt:variant>
        <vt:lpstr>已用的字体</vt:lpstr>
      </vt:variant>
      <vt:variant>
        <vt:i4>14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4</vt:i4>
      </vt:variant>
    </vt:vector>
  </HeadingPairs>
  <TitlesOfParts>
    <vt:vector size="19" baseType="lpstr">
      <vt:lpstr>Arial</vt:lpstr>
      <vt:lpstr>宋体</vt:lpstr>
      <vt:lpstr>Wingdings</vt:lpstr>
      <vt:lpstr>Nimbus Roman No9 L</vt:lpstr>
      <vt:lpstr>黑体</vt:lpstr>
      <vt:lpstr>方正黑体_GBK</vt:lpstr>
      <vt:lpstr>仿宋_GB2312</vt:lpstr>
      <vt:lpstr>方正仿宋_GBK</vt:lpstr>
      <vt:lpstr>CESI仿宋-GB2312</vt:lpstr>
      <vt:lpstr>微软雅黑</vt:lpstr>
      <vt:lpstr>宋体</vt:lpstr>
      <vt:lpstr>Arial Unicode MS</vt:lpstr>
      <vt:lpstr>方正书宋_GBK</vt:lpstr>
      <vt:lpstr>Arial Black</vt:lpstr>
      <vt:lpstr>Office 主题​​</vt:lpstr>
      <vt:lpstr>PowerPoint 演示文稿</vt:lpstr>
      <vt:lpstr>PowerPoint 演示文稿</vt:lpstr>
      <vt:lpstr>PowerPoint 演示文稿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uos</dc:creator>
  <cp:lastModifiedBy>uos</cp:lastModifiedBy>
  <cp:revision>680</cp:revision>
  <dcterms:created xsi:type="dcterms:W3CDTF">2025-06-03T08:19:30Z</dcterms:created>
  <dcterms:modified xsi:type="dcterms:W3CDTF">2025-06-03T08:19:30Z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2052-11.8.2.10229</vt:lpwstr>
  </property>
  <property fmtid="{D5CDD505-2E9C-101B-9397-08002B2CF9AE}" pid="3" name="ICV">
    <vt:lpwstr>0C6B86F6635F4BDA97604A24A87D8C65_13</vt:lpwstr>
  </property>
</Properties>
</file>