
<file path=[Content_Types].xml><?xml version="1.0" encoding="utf-8"?>
<Types xmlns="http://schemas.openxmlformats.org/package/2006/content-types">
  <Default Extension="png" ContentType="image/png"/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7556500" cy="10693400"/>
  <p:notesSz cx="7556500" cy="10693400"/>
  <p:custDataLst>
    <p:tags r:id="rId9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8" d="100"/>
          <a:sy n="78" d="100"/>
        </p:scale>
        <p:origin x="-1536" y="-84"/>
      </p:cViewPr>
      <p:guideLst>
        <p:guide orient="horz" pos="292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11352" y="1598676"/>
            <a:ext cx="5916168" cy="2839212"/>
          </a:xfrm>
          <a:prstGeom prst="rect">
            <a:avLst/>
          </a:prstGeom>
          <a:blipFill rotWithShape="1"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267711" y="4588764"/>
            <a:ext cx="3179445" cy="593725"/>
          </a:xfrm>
          <a:custGeom>
            <a:avLst/>
            <a:gdLst/>
            <a:ahLst/>
            <a:cxnLst/>
            <a:rect l="l" t="t" r="r" b="b"/>
            <a:pathLst>
              <a:path w="3179445" h="593725">
                <a:moveTo>
                  <a:pt x="647763" y="593394"/>
                </a:moveTo>
                <a:lnTo>
                  <a:pt x="601380" y="591103"/>
                </a:lnTo>
                <a:lnTo>
                  <a:pt x="352132" y="582218"/>
                </a:lnTo>
                <a:lnTo>
                  <a:pt x="101619" y="568763"/>
                </a:lnTo>
                <a:lnTo>
                  <a:pt x="0" y="562356"/>
                </a:lnTo>
                <a:lnTo>
                  <a:pt x="0" y="100584"/>
                </a:lnTo>
                <a:lnTo>
                  <a:pt x="224027" y="100584"/>
                </a:lnTo>
                <a:lnTo>
                  <a:pt x="224027" y="50291"/>
                </a:lnTo>
                <a:lnTo>
                  <a:pt x="437388" y="50291"/>
                </a:lnTo>
                <a:lnTo>
                  <a:pt x="437388" y="0"/>
                </a:lnTo>
                <a:lnTo>
                  <a:pt x="3179064" y="0"/>
                </a:lnTo>
                <a:lnTo>
                  <a:pt x="3179064" y="396239"/>
                </a:lnTo>
                <a:lnTo>
                  <a:pt x="3049524" y="396239"/>
                </a:lnTo>
                <a:lnTo>
                  <a:pt x="2944367" y="397763"/>
                </a:lnTo>
                <a:lnTo>
                  <a:pt x="2944367" y="446532"/>
                </a:lnTo>
                <a:lnTo>
                  <a:pt x="2825496" y="446532"/>
                </a:lnTo>
                <a:lnTo>
                  <a:pt x="2737104" y="449580"/>
                </a:lnTo>
                <a:lnTo>
                  <a:pt x="2737104" y="495300"/>
                </a:lnTo>
                <a:lnTo>
                  <a:pt x="2383853" y="500164"/>
                </a:lnTo>
                <a:lnTo>
                  <a:pt x="2190061" y="506819"/>
                </a:lnTo>
                <a:lnTo>
                  <a:pt x="2042622" y="513987"/>
                </a:lnTo>
                <a:lnTo>
                  <a:pt x="1890805" y="523634"/>
                </a:lnTo>
                <a:lnTo>
                  <a:pt x="1840293" y="526249"/>
                </a:lnTo>
                <a:lnTo>
                  <a:pt x="1630502" y="542455"/>
                </a:lnTo>
                <a:lnTo>
                  <a:pt x="1439405" y="559841"/>
                </a:lnTo>
                <a:lnTo>
                  <a:pt x="1385499" y="563229"/>
                </a:lnTo>
                <a:lnTo>
                  <a:pt x="1290061" y="571353"/>
                </a:lnTo>
                <a:lnTo>
                  <a:pt x="1244028" y="574713"/>
                </a:lnTo>
                <a:lnTo>
                  <a:pt x="1194575" y="577367"/>
                </a:lnTo>
                <a:lnTo>
                  <a:pt x="1093788" y="584003"/>
                </a:lnTo>
                <a:lnTo>
                  <a:pt x="907673" y="590602"/>
                </a:lnTo>
                <a:lnTo>
                  <a:pt x="730301" y="593177"/>
                </a:lnTo>
                <a:lnTo>
                  <a:pt x="647763" y="593394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262187" y="4584382"/>
            <a:ext cx="3189605" cy="602615"/>
          </a:xfrm>
          <a:custGeom>
            <a:avLst/>
            <a:gdLst/>
            <a:ahLst/>
            <a:cxnLst/>
            <a:rect l="l" t="t" r="r" b="b"/>
            <a:pathLst>
              <a:path w="3189604" h="602614">
                <a:moveTo>
                  <a:pt x="437553" y="54597"/>
                </a:moveTo>
                <a:lnTo>
                  <a:pt x="437553" y="0"/>
                </a:lnTo>
                <a:lnTo>
                  <a:pt x="3189160" y="0"/>
                </a:lnTo>
                <a:lnTo>
                  <a:pt x="3189160" y="4762"/>
                </a:lnTo>
                <a:lnTo>
                  <a:pt x="447078" y="4762"/>
                </a:lnTo>
                <a:lnTo>
                  <a:pt x="442315" y="9525"/>
                </a:lnTo>
                <a:lnTo>
                  <a:pt x="447078" y="9525"/>
                </a:lnTo>
                <a:lnTo>
                  <a:pt x="447078" y="49834"/>
                </a:lnTo>
                <a:lnTo>
                  <a:pt x="442315" y="49834"/>
                </a:lnTo>
                <a:lnTo>
                  <a:pt x="437553" y="54597"/>
                </a:lnTo>
                <a:close/>
              </a:path>
              <a:path w="3189604" h="602614">
                <a:moveTo>
                  <a:pt x="447078" y="9525"/>
                </a:moveTo>
                <a:lnTo>
                  <a:pt x="442315" y="9525"/>
                </a:lnTo>
                <a:lnTo>
                  <a:pt x="447078" y="4762"/>
                </a:lnTo>
                <a:lnTo>
                  <a:pt x="447078" y="9525"/>
                </a:lnTo>
                <a:close/>
              </a:path>
              <a:path w="3189604" h="602614">
                <a:moveTo>
                  <a:pt x="3179635" y="9525"/>
                </a:moveTo>
                <a:lnTo>
                  <a:pt x="447078" y="9525"/>
                </a:lnTo>
                <a:lnTo>
                  <a:pt x="447078" y="4762"/>
                </a:lnTo>
                <a:lnTo>
                  <a:pt x="3179635" y="4762"/>
                </a:lnTo>
                <a:lnTo>
                  <a:pt x="3179635" y="9525"/>
                </a:lnTo>
                <a:close/>
              </a:path>
              <a:path w="3189604" h="602614">
                <a:moveTo>
                  <a:pt x="3179635" y="399935"/>
                </a:moveTo>
                <a:lnTo>
                  <a:pt x="3179635" y="4762"/>
                </a:lnTo>
                <a:lnTo>
                  <a:pt x="3184398" y="9525"/>
                </a:lnTo>
                <a:lnTo>
                  <a:pt x="3189160" y="9525"/>
                </a:lnTo>
                <a:lnTo>
                  <a:pt x="3189160" y="395173"/>
                </a:lnTo>
                <a:lnTo>
                  <a:pt x="3184398" y="395173"/>
                </a:lnTo>
                <a:lnTo>
                  <a:pt x="3179635" y="399935"/>
                </a:lnTo>
                <a:close/>
              </a:path>
              <a:path w="3189604" h="602614">
                <a:moveTo>
                  <a:pt x="3189160" y="9525"/>
                </a:moveTo>
                <a:lnTo>
                  <a:pt x="3184398" y="9525"/>
                </a:lnTo>
                <a:lnTo>
                  <a:pt x="3179635" y="4762"/>
                </a:lnTo>
                <a:lnTo>
                  <a:pt x="3189160" y="4762"/>
                </a:lnTo>
                <a:lnTo>
                  <a:pt x="3189160" y="9525"/>
                </a:lnTo>
                <a:close/>
              </a:path>
              <a:path w="3189604" h="602614">
                <a:moveTo>
                  <a:pt x="225551" y="105676"/>
                </a:moveTo>
                <a:lnTo>
                  <a:pt x="225551" y="49834"/>
                </a:lnTo>
                <a:lnTo>
                  <a:pt x="437553" y="49834"/>
                </a:lnTo>
                <a:lnTo>
                  <a:pt x="437553" y="54597"/>
                </a:lnTo>
                <a:lnTo>
                  <a:pt x="235076" y="54597"/>
                </a:lnTo>
                <a:lnTo>
                  <a:pt x="230314" y="59359"/>
                </a:lnTo>
                <a:lnTo>
                  <a:pt x="235076" y="59359"/>
                </a:lnTo>
                <a:lnTo>
                  <a:pt x="235076" y="100914"/>
                </a:lnTo>
                <a:lnTo>
                  <a:pt x="230314" y="100914"/>
                </a:lnTo>
                <a:lnTo>
                  <a:pt x="225551" y="105676"/>
                </a:lnTo>
                <a:close/>
              </a:path>
              <a:path w="3189604" h="602614">
                <a:moveTo>
                  <a:pt x="447078" y="59359"/>
                </a:moveTo>
                <a:lnTo>
                  <a:pt x="235076" y="59359"/>
                </a:lnTo>
                <a:lnTo>
                  <a:pt x="235076" y="54597"/>
                </a:lnTo>
                <a:lnTo>
                  <a:pt x="437553" y="54597"/>
                </a:lnTo>
                <a:lnTo>
                  <a:pt x="442315" y="49834"/>
                </a:lnTo>
                <a:lnTo>
                  <a:pt x="447078" y="49834"/>
                </a:lnTo>
                <a:lnTo>
                  <a:pt x="447078" y="59359"/>
                </a:lnTo>
                <a:close/>
              </a:path>
              <a:path w="3189604" h="602614">
                <a:moveTo>
                  <a:pt x="235076" y="59359"/>
                </a:moveTo>
                <a:lnTo>
                  <a:pt x="230314" y="59359"/>
                </a:lnTo>
                <a:lnTo>
                  <a:pt x="235076" y="54597"/>
                </a:lnTo>
                <a:lnTo>
                  <a:pt x="235076" y="59359"/>
                </a:lnTo>
                <a:close/>
              </a:path>
              <a:path w="3189604" h="602614">
                <a:moveTo>
                  <a:pt x="270789" y="586308"/>
                </a:moveTo>
                <a:lnTo>
                  <a:pt x="93852" y="577176"/>
                </a:lnTo>
                <a:lnTo>
                  <a:pt x="0" y="571131"/>
                </a:lnTo>
                <a:lnTo>
                  <a:pt x="0" y="100914"/>
                </a:lnTo>
                <a:lnTo>
                  <a:pt x="225551" y="100914"/>
                </a:lnTo>
                <a:lnTo>
                  <a:pt x="225551" y="105676"/>
                </a:lnTo>
                <a:lnTo>
                  <a:pt x="9525" y="105676"/>
                </a:lnTo>
                <a:lnTo>
                  <a:pt x="4762" y="110439"/>
                </a:lnTo>
                <a:lnTo>
                  <a:pt x="9525" y="110439"/>
                </a:lnTo>
                <a:lnTo>
                  <a:pt x="9525" y="561936"/>
                </a:lnTo>
                <a:lnTo>
                  <a:pt x="5080" y="561936"/>
                </a:lnTo>
                <a:lnTo>
                  <a:pt x="9525" y="566686"/>
                </a:lnTo>
                <a:lnTo>
                  <a:pt x="78116" y="566686"/>
                </a:lnTo>
                <a:lnTo>
                  <a:pt x="94411" y="567664"/>
                </a:lnTo>
                <a:lnTo>
                  <a:pt x="138925" y="570077"/>
                </a:lnTo>
                <a:lnTo>
                  <a:pt x="357949" y="581837"/>
                </a:lnTo>
                <a:lnTo>
                  <a:pt x="433527" y="584453"/>
                </a:lnTo>
                <a:lnTo>
                  <a:pt x="489245" y="586295"/>
                </a:lnTo>
                <a:lnTo>
                  <a:pt x="270763" y="586295"/>
                </a:lnTo>
                <a:close/>
              </a:path>
              <a:path w="3189604" h="602614">
                <a:moveTo>
                  <a:pt x="235076" y="110439"/>
                </a:moveTo>
                <a:lnTo>
                  <a:pt x="9525" y="110439"/>
                </a:lnTo>
                <a:lnTo>
                  <a:pt x="9525" y="105676"/>
                </a:lnTo>
                <a:lnTo>
                  <a:pt x="225551" y="105676"/>
                </a:lnTo>
                <a:lnTo>
                  <a:pt x="230314" y="100914"/>
                </a:lnTo>
                <a:lnTo>
                  <a:pt x="235076" y="100914"/>
                </a:lnTo>
                <a:lnTo>
                  <a:pt x="235076" y="110439"/>
                </a:lnTo>
                <a:close/>
              </a:path>
              <a:path w="3189604" h="602614">
                <a:moveTo>
                  <a:pt x="9525" y="110439"/>
                </a:moveTo>
                <a:lnTo>
                  <a:pt x="4762" y="110439"/>
                </a:lnTo>
                <a:lnTo>
                  <a:pt x="9525" y="105676"/>
                </a:lnTo>
                <a:lnTo>
                  <a:pt x="9525" y="110439"/>
                </a:lnTo>
                <a:close/>
              </a:path>
              <a:path w="3189604" h="602614">
                <a:moveTo>
                  <a:pt x="2944520" y="451002"/>
                </a:moveTo>
                <a:lnTo>
                  <a:pt x="2944520" y="397319"/>
                </a:lnTo>
                <a:lnTo>
                  <a:pt x="3055531" y="395173"/>
                </a:lnTo>
                <a:lnTo>
                  <a:pt x="3179635" y="395173"/>
                </a:lnTo>
                <a:lnTo>
                  <a:pt x="3179635" y="399935"/>
                </a:lnTo>
                <a:lnTo>
                  <a:pt x="3189160" y="399935"/>
                </a:lnTo>
                <a:lnTo>
                  <a:pt x="3189160" y="401993"/>
                </a:lnTo>
                <a:lnTo>
                  <a:pt x="2954045" y="401993"/>
                </a:lnTo>
                <a:lnTo>
                  <a:pt x="2949371" y="406755"/>
                </a:lnTo>
                <a:lnTo>
                  <a:pt x="2954045" y="406755"/>
                </a:lnTo>
                <a:lnTo>
                  <a:pt x="2954045" y="446239"/>
                </a:lnTo>
                <a:lnTo>
                  <a:pt x="2949282" y="446239"/>
                </a:lnTo>
                <a:lnTo>
                  <a:pt x="2944520" y="451002"/>
                </a:lnTo>
                <a:close/>
              </a:path>
              <a:path w="3189604" h="602614">
                <a:moveTo>
                  <a:pt x="3189160" y="399935"/>
                </a:moveTo>
                <a:lnTo>
                  <a:pt x="3179635" y="399935"/>
                </a:lnTo>
                <a:lnTo>
                  <a:pt x="3184398" y="395173"/>
                </a:lnTo>
                <a:lnTo>
                  <a:pt x="3189160" y="395173"/>
                </a:lnTo>
                <a:lnTo>
                  <a:pt x="3189160" y="399935"/>
                </a:lnTo>
                <a:close/>
              </a:path>
              <a:path w="3189604" h="602614">
                <a:moveTo>
                  <a:pt x="2949371" y="406755"/>
                </a:moveTo>
                <a:lnTo>
                  <a:pt x="2954045" y="401993"/>
                </a:lnTo>
                <a:lnTo>
                  <a:pt x="2954045" y="406665"/>
                </a:lnTo>
                <a:lnTo>
                  <a:pt x="2949371" y="406755"/>
                </a:lnTo>
                <a:close/>
              </a:path>
              <a:path w="3189604" h="602614">
                <a:moveTo>
                  <a:pt x="2954045" y="406665"/>
                </a:moveTo>
                <a:lnTo>
                  <a:pt x="2954045" y="401993"/>
                </a:lnTo>
                <a:lnTo>
                  <a:pt x="3189160" y="401993"/>
                </a:lnTo>
                <a:lnTo>
                  <a:pt x="3189160" y="404698"/>
                </a:lnTo>
                <a:lnTo>
                  <a:pt x="3055670" y="404698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954045" y="406755"/>
                </a:moveTo>
                <a:lnTo>
                  <a:pt x="2949371" y="406755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737662" y="494865"/>
                </a:moveTo>
                <a:lnTo>
                  <a:pt x="2737662" y="449135"/>
                </a:lnTo>
                <a:lnTo>
                  <a:pt x="2830245" y="446239"/>
                </a:lnTo>
                <a:lnTo>
                  <a:pt x="2944520" y="446239"/>
                </a:lnTo>
                <a:lnTo>
                  <a:pt x="2944520" y="451002"/>
                </a:lnTo>
                <a:lnTo>
                  <a:pt x="2954045" y="451002"/>
                </a:lnTo>
                <a:lnTo>
                  <a:pt x="2954045" y="453758"/>
                </a:lnTo>
                <a:lnTo>
                  <a:pt x="2747187" y="453758"/>
                </a:lnTo>
                <a:lnTo>
                  <a:pt x="2742577" y="458508"/>
                </a:lnTo>
                <a:lnTo>
                  <a:pt x="2747187" y="458508"/>
                </a:lnTo>
                <a:lnTo>
                  <a:pt x="2747187" y="494842"/>
                </a:lnTo>
                <a:lnTo>
                  <a:pt x="2737662" y="494865"/>
                </a:lnTo>
                <a:close/>
              </a:path>
              <a:path w="3189604" h="602614">
                <a:moveTo>
                  <a:pt x="2954045" y="451002"/>
                </a:moveTo>
                <a:lnTo>
                  <a:pt x="2944520" y="451002"/>
                </a:lnTo>
                <a:lnTo>
                  <a:pt x="2949282" y="446239"/>
                </a:lnTo>
                <a:lnTo>
                  <a:pt x="2954045" y="446239"/>
                </a:lnTo>
                <a:lnTo>
                  <a:pt x="2954045" y="451002"/>
                </a:lnTo>
                <a:close/>
              </a:path>
              <a:path w="3189604" h="602614">
                <a:moveTo>
                  <a:pt x="2742577" y="458508"/>
                </a:moveTo>
                <a:lnTo>
                  <a:pt x="2747187" y="453758"/>
                </a:lnTo>
                <a:lnTo>
                  <a:pt x="2747187" y="458364"/>
                </a:lnTo>
                <a:lnTo>
                  <a:pt x="2742577" y="458508"/>
                </a:lnTo>
                <a:close/>
              </a:path>
              <a:path w="3189604" h="602614">
                <a:moveTo>
                  <a:pt x="2747187" y="458364"/>
                </a:moveTo>
                <a:lnTo>
                  <a:pt x="2747187" y="453758"/>
                </a:lnTo>
                <a:lnTo>
                  <a:pt x="2954045" y="453758"/>
                </a:lnTo>
                <a:lnTo>
                  <a:pt x="2954045" y="455764"/>
                </a:lnTo>
                <a:lnTo>
                  <a:pt x="2830474" y="455764"/>
                </a:lnTo>
                <a:lnTo>
                  <a:pt x="2747187" y="458364"/>
                </a:lnTo>
                <a:close/>
              </a:path>
              <a:path w="3189604" h="602614">
                <a:moveTo>
                  <a:pt x="2747187" y="458508"/>
                </a:moveTo>
                <a:lnTo>
                  <a:pt x="2742577" y="458508"/>
                </a:lnTo>
                <a:lnTo>
                  <a:pt x="2747187" y="458364"/>
                </a:lnTo>
                <a:lnTo>
                  <a:pt x="2747187" y="458508"/>
                </a:lnTo>
                <a:close/>
              </a:path>
              <a:path w="3189604" h="602614">
                <a:moveTo>
                  <a:pt x="2737662" y="499605"/>
                </a:moveTo>
                <a:lnTo>
                  <a:pt x="2737662" y="494865"/>
                </a:lnTo>
                <a:lnTo>
                  <a:pt x="2742399" y="494842"/>
                </a:lnTo>
                <a:lnTo>
                  <a:pt x="2737662" y="499605"/>
                </a:lnTo>
                <a:close/>
              </a:path>
              <a:path w="3189604" h="602614">
                <a:moveTo>
                  <a:pt x="2747187" y="499605"/>
                </a:moveTo>
                <a:lnTo>
                  <a:pt x="2737662" y="499605"/>
                </a:lnTo>
                <a:lnTo>
                  <a:pt x="2742399" y="494842"/>
                </a:lnTo>
                <a:lnTo>
                  <a:pt x="2747187" y="494842"/>
                </a:lnTo>
                <a:lnTo>
                  <a:pt x="2747187" y="499605"/>
                </a:lnTo>
                <a:close/>
              </a:path>
              <a:path w="3189604" h="602614">
                <a:moveTo>
                  <a:pt x="1549933" y="559473"/>
                </a:moveTo>
                <a:lnTo>
                  <a:pt x="1444485" y="559473"/>
                </a:lnTo>
                <a:lnTo>
                  <a:pt x="1444663" y="559460"/>
                </a:lnTo>
                <a:lnTo>
                  <a:pt x="1588236" y="546544"/>
                </a:lnTo>
                <a:lnTo>
                  <a:pt x="1635645" y="542086"/>
                </a:lnTo>
                <a:lnTo>
                  <a:pt x="1663827" y="540156"/>
                </a:lnTo>
                <a:lnTo>
                  <a:pt x="1691144" y="538149"/>
                </a:lnTo>
                <a:lnTo>
                  <a:pt x="1743976" y="533996"/>
                </a:lnTo>
                <a:lnTo>
                  <a:pt x="1845525" y="525881"/>
                </a:lnTo>
                <a:lnTo>
                  <a:pt x="1877339" y="524332"/>
                </a:lnTo>
                <a:lnTo>
                  <a:pt x="1908492" y="522516"/>
                </a:lnTo>
                <a:lnTo>
                  <a:pt x="2034616" y="514362"/>
                </a:lnTo>
                <a:lnTo>
                  <a:pt x="2103259" y="510997"/>
                </a:lnTo>
                <a:lnTo>
                  <a:pt x="2207120" y="505929"/>
                </a:lnTo>
                <a:lnTo>
                  <a:pt x="2389301" y="499783"/>
                </a:lnTo>
                <a:lnTo>
                  <a:pt x="2432519" y="499579"/>
                </a:lnTo>
                <a:lnTo>
                  <a:pt x="2476030" y="499021"/>
                </a:lnTo>
                <a:lnTo>
                  <a:pt x="2652991" y="495617"/>
                </a:lnTo>
                <a:lnTo>
                  <a:pt x="2737662" y="494865"/>
                </a:lnTo>
                <a:lnTo>
                  <a:pt x="2737662" y="499605"/>
                </a:lnTo>
                <a:lnTo>
                  <a:pt x="2747187" y="499605"/>
                </a:lnTo>
                <a:lnTo>
                  <a:pt x="2747187" y="504342"/>
                </a:lnTo>
                <a:lnTo>
                  <a:pt x="2697746" y="504583"/>
                </a:lnTo>
                <a:lnTo>
                  <a:pt x="2653118" y="505142"/>
                </a:lnTo>
                <a:lnTo>
                  <a:pt x="2432583" y="509104"/>
                </a:lnTo>
                <a:lnTo>
                  <a:pt x="2389403" y="509308"/>
                </a:lnTo>
                <a:lnTo>
                  <a:pt x="2352192" y="510298"/>
                </a:lnTo>
                <a:lnTo>
                  <a:pt x="2315349" y="511403"/>
                </a:lnTo>
                <a:lnTo>
                  <a:pt x="2278951" y="512635"/>
                </a:lnTo>
                <a:lnTo>
                  <a:pt x="2243010" y="513981"/>
                </a:lnTo>
                <a:lnTo>
                  <a:pt x="2207526" y="515442"/>
                </a:lnTo>
                <a:lnTo>
                  <a:pt x="2172474" y="517016"/>
                </a:lnTo>
                <a:lnTo>
                  <a:pt x="2137879" y="518706"/>
                </a:lnTo>
                <a:lnTo>
                  <a:pt x="2068652" y="522058"/>
                </a:lnTo>
                <a:lnTo>
                  <a:pt x="2035149" y="523875"/>
                </a:lnTo>
                <a:lnTo>
                  <a:pt x="2002777" y="525868"/>
                </a:lnTo>
                <a:lnTo>
                  <a:pt x="1877822" y="533844"/>
                </a:lnTo>
                <a:lnTo>
                  <a:pt x="1846319" y="535381"/>
                </a:lnTo>
                <a:lnTo>
                  <a:pt x="1795856" y="539330"/>
                </a:lnTo>
                <a:lnTo>
                  <a:pt x="1636541" y="551573"/>
                </a:lnTo>
                <a:lnTo>
                  <a:pt x="1549933" y="559473"/>
                </a:lnTo>
                <a:close/>
              </a:path>
              <a:path w="3189604" h="602614">
                <a:moveTo>
                  <a:pt x="1846059" y="535393"/>
                </a:moveTo>
                <a:lnTo>
                  <a:pt x="1846199" y="535381"/>
                </a:lnTo>
                <a:lnTo>
                  <a:pt x="1846059" y="535393"/>
                </a:lnTo>
                <a:close/>
              </a:path>
              <a:path w="3189604" h="602614">
                <a:moveTo>
                  <a:pt x="1636356" y="551586"/>
                </a:moveTo>
                <a:lnTo>
                  <a:pt x="1636541" y="551573"/>
                </a:lnTo>
                <a:lnTo>
                  <a:pt x="1636356" y="551586"/>
                </a:lnTo>
                <a:close/>
              </a:path>
              <a:path w="3189604" h="602614">
                <a:moveTo>
                  <a:pt x="1444555" y="559466"/>
                </a:moveTo>
                <a:close/>
              </a:path>
              <a:path w="3189604" h="602614">
                <a:moveTo>
                  <a:pt x="1366418" y="574344"/>
                </a:moveTo>
                <a:lnTo>
                  <a:pt x="1249235" y="574344"/>
                </a:lnTo>
                <a:lnTo>
                  <a:pt x="1272349" y="572795"/>
                </a:lnTo>
                <a:lnTo>
                  <a:pt x="1295222" y="570991"/>
                </a:lnTo>
                <a:lnTo>
                  <a:pt x="1365643" y="564857"/>
                </a:lnTo>
                <a:lnTo>
                  <a:pt x="1416926" y="561035"/>
                </a:lnTo>
                <a:lnTo>
                  <a:pt x="1444555" y="559466"/>
                </a:lnTo>
                <a:lnTo>
                  <a:pt x="1549933" y="559473"/>
                </a:lnTo>
                <a:lnTo>
                  <a:pt x="1492719" y="564502"/>
                </a:lnTo>
                <a:lnTo>
                  <a:pt x="1445285" y="568972"/>
                </a:lnTo>
                <a:lnTo>
                  <a:pt x="1417497" y="570534"/>
                </a:lnTo>
                <a:lnTo>
                  <a:pt x="1391543" y="572350"/>
                </a:lnTo>
                <a:lnTo>
                  <a:pt x="1366418" y="574344"/>
                </a:lnTo>
                <a:close/>
              </a:path>
              <a:path w="3189604" h="602614">
                <a:moveTo>
                  <a:pt x="9525" y="566686"/>
                </a:moveTo>
                <a:lnTo>
                  <a:pt x="5080" y="561936"/>
                </a:lnTo>
                <a:lnTo>
                  <a:pt x="9525" y="562239"/>
                </a:lnTo>
                <a:lnTo>
                  <a:pt x="9525" y="566686"/>
                </a:lnTo>
                <a:close/>
              </a:path>
              <a:path w="3189604" h="602614">
                <a:moveTo>
                  <a:pt x="9525" y="562239"/>
                </a:moveTo>
                <a:lnTo>
                  <a:pt x="5080" y="561936"/>
                </a:lnTo>
                <a:lnTo>
                  <a:pt x="9525" y="561936"/>
                </a:lnTo>
                <a:lnTo>
                  <a:pt x="9525" y="562239"/>
                </a:lnTo>
                <a:close/>
              </a:path>
              <a:path w="3189604" h="602614">
                <a:moveTo>
                  <a:pt x="78116" y="566686"/>
                </a:moveTo>
                <a:lnTo>
                  <a:pt x="9525" y="566686"/>
                </a:lnTo>
                <a:lnTo>
                  <a:pt x="9525" y="562239"/>
                </a:lnTo>
                <a:lnTo>
                  <a:pt x="49796" y="564984"/>
                </a:lnTo>
                <a:lnTo>
                  <a:pt x="78116" y="566686"/>
                </a:lnTo>
                <a:close/>
              </a:path>
              <a:path w="3189604" h="602614">
                <a:moveTo>
                  <a:pt x="1391361" y="572363"/>
                </a:moveTo>
                <a:lnTo>
                  <a:pt x="1391543" y="572350"/>
                </a:lnTo>
                <a:lnTo>
                  <a:pt x="1391361" y="572363"/>
                </a:lnTo>
                <a:close/>
              </a:path>
              <a:path w="3189604" h="602614">
                <a:moveTo>
                  <a:pt x="1181979" y="587781"/>
                </a:moveTo>
                <a:lnTo>
                  <a:pt x="988441" y="587781"/>
                </a:lnTo>
                <a:lnTo>
                  <a:pt x="1044321" y="585546"/>
                </a:lnTo>
                <a:lnTo>
                  <a:pt x="1058506" y="585241"/>
                </a:lnTo>
                <a:lnTo>
                  <a:pt x="1072299" y="584809"/>
                </a:lnTo>
                <a:lnTo>
                  <a:pt x="1099096" y="583628"/>
                </a:lnTo>
                <a:lnTo>
                  <a:pt x="1125016" y="582129"/>
                </a:lnTo>
                <a:lnTo>
                  <a:pt x="1150289" y="580440"/>
                </a:lnTo>
                <a:lnTo>
                  <a:pt x="1224470" y="575500"/>
                </a:lnTo>
                <a:lnTo>
                  <a:pt x="1249337" y="574344"/>
                </a:lnTo>
                <a:lnTo>
                  <a:pt x="1366456" y="574344"/>
                </a:lnTo>
                <a:lnTo>
                  <a:pt x="1342402" y="576427"/>
                </a:lnTo>
                <a:lnTo>
                  <a:pt x="1273009" y="582294"/>
                </a:lnTo>
                <a:lnTo>
                  <a:pt x="1249832" y="583857"/>
                </a:lnTo>
                <a:lnTo>
                  <a:pt x="1225223" y="585012"/>
                </a:lnTo>
                <a:lnTo>
                  <a:pt x="1200599" y="586498"/>
                </a:lnTo>
                <a:lnTo>
                  <a:pt x="1181979" y="587781"/>
                </a:lnTo>
                <a:close/>
              </a:path>
              <a:path w="3189604" h="602614">
                <a:moveTo>
                  <a:pt x="1224953" y="585025"/>
                </a:moveTo>
                <a:lnTo>
                  <a:pt x="1225223" y="585012"/>
                </a:lnTo>
                <a:lnTo>
                  <a:pt x="1224953" y="585025"/>
                </a:lnTo>
                <a:close/>
              </a:path>
              <a:path w="3189604" h="602614">
                <a:moveTo>
                  <a:pt x="618489" y="600786"/>
                </a:moveTo>
                <a:lnTo>
                  <a:pt x="582777" y="599224"/>
                </a:lnTo>
                <a:lnTo>
                  <a:pt x="546176" y="597801"/>
                </a:lnTo>
                <a:lnTo>
                  <a:pt x="508901" y="596480"/>
                </a:lnTo>
                <a:lnTo>
                  <a:pt x="405592" y="593013"/>
                </a:lnTo>
                <a:lnTo>
                  <a:pt x="357428" y="591350"/>
                </a:lnTo>
                <a:lnTo>
                  <a:pt x="314248" y="588695"/>
                </a:lnTo>
                <a:lnTo>
                  <a:pt x="270763" y="586295"/>
                </a:lnTo>
                <a:lnTo>
                  <a:pt x="489245" y="586295"/>
                </a:lnTo>
                <a:lnTo>
                  <a:pt x="618921" y="591261"/>
                </a:lnTo>
                <a:lnTo>
                  <a:pt x="653516" y="593013"/>
                </a:lnTo>
                <a:lnTo>
                  <a:pt x="1101759" y="593013"/>
                </a:lnTo>
                <a:lnTo>
                  <a:pt x="1099553" y="593140"/>
                </a:lnTo>
                <a:lnTo>
                  <a:pt x="1072629" y="594334"/>
                </a:lnTo>
                <a:lnTo>
                  <a:pt x="1058735" y="594766"/>
                </a:lnTo>
                <a:lnTo>
                  <a:pt x="1044575" y="595058"/>
                </a:lnTo>
                <a:lnTo>
                  <a:pt x="913320" y="599744"/>
                </a:lnTo>
                <a:lnTo>
                  <a:pt x="867148" y="600773"/>
                </a:lnTo>
                <a:lnTo>
                  <a:pt x="618464" y="600773"/>
                </a:lnTo>
                <a:close/>
              </a:path>
              <a:path w="3189604" h="602614">
                <a:moveTo>
                  <a:pt x="1200391" y="586511"/>
                </a:moveTo>
                <a:lnTo>
                  <a:pt x="1200599" y="586498"/>
                </a:lnTo>
                <a:lnTo>
                  <a:pt x="1200391" y="586511"/>
                </a:lnTo>
                <a:close/>
              </a:path>
              <a:path w="3189604" h="602614">
                <a:moveTo>
                  <a:pt x="1101759" y="593013"/>
                </a:moveTo>
                <a:lnTo>
                  <a:pt x="653516" y="593013"/>
                </a:lnTo>
                <a:lnTo>
                  <a:pt x="735812" y="592785"/>
                </a:lnTo>
                <a:lnTo>
                  <a:pt x="805573" y="592201"/>
                </a:lnTo>
                <a:lnTo>
                  <a:pt x="864146" y="591312"/>
                </a:lnTo>
                <a:lnTo>
                  <a:pt x="913091" y="590219"/>
                </a:lnTo>
                <a:lnTo>
                  <a:pt x="954011" y="589013"/>
                </a:lnTo>
                <a:lnTo>
                  <a:pt x="988453" y="587768"/>
                </a:lnTo>
                <a:lnTo>
                  <a:pt x="1181979" y="587781"/>
                </a:lnTo>
                <a:lnTo>
                  <a:pt x="1125588" y="591642"/>
                </a:lnTo>
                <a:lnTo>
                  <a:pt x="1101759" y="593013"/>
                </a:lnTo>
                <a:close/>
              </a:path>
              <a:path w="3189604" h="602614">
                <a:moveTo>
                  <a:pt x="653173" y="602538"/>
                </a:moveTo>
                <a:lnTo>
                  <a:pt x="618464" y="600773"/>
                </a:lnTo>
                <a:lnTo>
                  <a:pt x="867148" y="600773"/>
                </a:lnTo>
                <a:lnTo>
                  <a:pt x="653173" y="602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492501" y="4687570"/>
            <a:ext cx="2517140" cy="0"/>
          </a:xfrm>
          <a:custGeom>
            <a:avLst/>
            <a:gdLst/>
            <a:ahLst/>
            <a:cxnLst/>
            <a:rect l="l" t="t" r="r" b="b"/>
            <a:pathLst>
              <a:path w="2517140">
                <a:moveTo>
                  <a:pt x="0" y="0"/>
                </a:moveTo>
                <a:lnTo>
                  <a:pt x="2516873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492501" y="4692650"/>
            <a:ext cx="2507615" cy="0"/>
          </a:xfrm>
          <a:custGeom>
            <a:avLst/>
            <a:gdLst/>
            <a:ahLst/>
            <a:cxnLst/>
            <a:rect l="l" t="t" r="r" b="b"/>
            <a:pathLst>
              <a:path w="2507615">
                <a:moveTo>
                  <a:pt x="0" y="0"/>
                </a:moveTo>
                <a:lnTo>
                  <a:pt x="2507348" y="0"/>
                </a:lnTo>
              </a:path>
            </a:pathLst>
          </a:custGeom>
          <a:ln w="508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004612" y="4690059"/>
            <a:ext cx="0" cy="348615"/>
          </a:xfrm>
          <a:custGeom>
            <a:avLst/>
            <a:gdLst/>
            <a:ahLst/>
            <a:cxnLst/>
            <a:rect l="l" t="t" r="r" b="b"/>
            <a:pathLst>
              <a:path h="348614">
                <a:moveTo>
                  <a:pt x="0" y="0"/>
                </a:moveTo>
                <a:lnTo>
                  <a:pt x="0" y="34803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704503" y="4636770"/>
            <a:ext cx="2512060" cy="0"/>
          </a:xfrm>
          <a:custGeom>
            <a:avLst/>
            <a:gdLst/>
            <a:ahLst/>
            <a:cxnLst/>
            <a:rect l="l" t="t" r="r" b="b"/>
            <a:pathLst>
              <a:path w="2512060">
                <a:moveTo>
                  <a:pt x="0" y="0"/>
                </a:moveTo>
                <a:lnTo>
                  <a:pt x="2511729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704503" y="4641215"/>
            <a:ext cx="2502535" cy="0"/>
          </a:xfrm>
          <a:custGeom>
            <a:avLst/>
            <a:gdLst/>
            <a:ahLst/>
            <a:cxnLst/>
            <a:rect l="l" t="t" r="r" b="b"/>
            <a:pathLst>
              <a:path w="2502535">
                <a:moveTo>
                  <a:pt x="0" y="0"/>
                </a:moveTo>
                <a:lnTo>
                  <a:pt x="2502204" y="0"/>
                </a:lnTo>
              </a:path>
            </a:pathLst>
          </a:custGeom>
          <a:ln w="381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5211470" y="4638980"/>
            <a:ext cx="0" cy="347345"/>
          </a:xfrm>
          <a:custGeom>
            <a:avLst/>
            <a:gdLst/>
            <a:ahLst/>
            <a:cxnLst/>
            <a:rect l="l" t="t" r="r" b="b"/>
            <a:pathLst>
              <a:path h="347345">
                <a:moveTo>
                  <a:pt x="0" y="0"/>
                </a:moveTo>
                <a:lnTo>
                  <a:pt x="0" y="34704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1288796" y="2370848"/>
            <a:ext cx="5054600" cy="370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27530" marR="5080" indent="-1815465" algn="ctr">
              <a:lnSpc>
                <a:spcPct val="106000"/>
              </a:lnSpc>
              <a:spcBef>
                <a:spcPts val="100"/>
              </a:spcBef>
            </a:pPr>
            <a:r>
              <a:rPr sz="2200" b="1" dirty="0">
                <a:solidFill>
                  <a:schemeClr val="tx1"/>
                </a:solidFill>
                <a:latin typeface="PMingLiU" panose="02020500000000000000" charset="-120"/>
                <a:cs typeface="PMingLiU" panose="02020500000000000000" charset="-120"/>
              </a:rPr>
              <a:t>沈阳市城市房屋使用安全管理办法解读</a:t>
            </a:r>
            <a:endParaRPr sz="2200" b="1" dirty="0">
              <a:solidFill>
                <a:schemeClr val="tx1"/>
              </a:solidFill>
              <a:latin typeface="PMingLiU" panose="02020500000000000000" charset="-120"/>
              <a:cs typeface="PMingLiU" panose="02020500000000000000" charset="-12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27679" y="4752086"/>
            <a:ext cx="1548130" cy="2578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黑体" panose="02010609060101010101" charset="-122"/>
                <a:cs typeface="黑体" panose="02010609060101010101" charset="-122"/>
              </a:rPr>
              <a:t>一</a:t>
            </a:r>
            <a:r>
              <a:rPr sz="1600" spc="5" dirty="0"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zh-CN" sz="1600" spc="5" dirty="0">
                <a:latin typeface="黑体" panose="02010609060101010101" charset="-122"/>
                <a:cs typeface="黑体" panose="02010609060101010101" charset="-122"/>
              </a:rPr>
              <a:t>制</a:t>
            </a:r>
            <a:r>
              <a:rPr lang="en-US" altLang="zh-CN" sz="1600" spc="5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spc="5" dirty="0">
                <a:latin typeface="黑体" panose="02010609060101010101" charset="-122"/>
                <a:cs typeface="黑体" panose="02010609060101010101" charset="-122"/>
              </a:rPr>
              <a:t>定</a:t>
            </a:r>
            <a:r>
              <a:rPr lang="en-US" altLang="zh-CN" sz="1600" spc="5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spc="5" dirty="0">
                <a:latin typeface="黑体" panose="02010609060101010101" charset="-122"/>
                <a:cs typeface="黑体" panose="02010609060101010101" charset="-122"/>
              </a:rPr>
              <a:t>背</a:t>
            </a:r>
            <a:r>
              <a:rPr lang="en-US" altLang="zh-CN" sz="1600" spc="5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spc="5" dirty="0">
                <a:latin typeface="黑体" panose="02010609060101010101" charset="-122"/>
                <a:cs typeface="黑体" panose="02010609060101010101" charset="-122"/>
              </a:rPr>
              <a:t>景</a:t>
            </a:r>
            <a:endParaRPr lang="zh-CN" sz="1600" spc="5" dirty="0"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4663" y="5760211"/>
            <a:ext cx="5743575" cy="283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67995" algn="l" fontAlgn="auto">
              <a:lnSpc>
                <a:spcPct val="146000"/>
              </a:lnSpc>
              <a:spcBef>
                <a:spcPts val="0"/>
              </a:spcBef>
            </a:pPr>
            <a:r>
              <a:rPr>
                <a:latin typeface="宋体" panose="02010600030101010101" pitchFamily="2" charset="-122"/>
                <a:cs typeface="宋体" panose="02010600030101010101" pitchFamily="2" charset="-122"/>
              </a:rPr>
              <a:t>我市城市房屋存量巨大，结构复杂，老旧房屋占有相当比重，安全隐患问题逐渐突显，安全风险不容忽视。为进一步加强城市房屋安全管理，明确安全责任，强化巡查检查及危房治理，防范安全事故，按照《城市房屋管理规定》等政策法规，借鉴深圳、西安、上海等城市管理条例或管理办法，结合实际，起草了《沈阳市城市房屋使用安全管理办法》。</a:t>
            </a:r>
            <a:endParaRPr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97251" y="1231392"/>
            <a:ext cx="3179445" cy="593090"/>
          </a:xfrm>
          <a:custGeom>
            <a:avLst/>
            <a:gdLst/>
            <a:ahLst/>
            <a:cxnLst/>
            <a:rect l="l" t="t" r="r" b="b"/>
            <a:pathLst>
              <a:path w="3179445" h="593089">
                <a:moveTo>
                  <a:pt x="648398" y="592886"/>
                </a:moveTo>
                <a:lnTo>
                  <a:pt x="602015" y="590595"/>
                </a:lnTo>
                <a:lnTo>
                  <a:pt x="352767" y="581710"/>
                </a:lnTo>
                <a:lnTo>
                  <a:pt x="0" y="562355"/>
                </a:lnTo>
                <a:lnTo>
                  <a:pt x="0" y="100583"/>
                </a:lnTo>
                <a:lnTo>
                  <a:pt x="225552" y="100583"/>
                </a:lnTo>
                <a:lnTo>
                  <a:pt x="225552" y="50291"/>
                </a:lnTo>
                <a:lnTo>
                  <a:pt x="437388" y="50291"/>
                </a:lnTo>
                <a:lnTo>
                  <a:pt x="437388" y="0"/>
                </a:lnTo>
                <a:lnTo>
                  <a:pt x="3179064" y="0"/>
                </a:lnTo>
                <a:lnTo>
                  <a:pt x="3179064" y="394715"/>
                </a:lnTo>
                <a:lnTo>
                  <a:pt x="3051048" y="394715"/>
                </a:lnTo>
                <a:lnTo>
                  <a:pt x="2944368" y="397763"/>
                </a:lnTo>
                <a:lnTo>
                  <a:pt x="2944368" y="446531"/>
                </a:lnTo>
                <a:lnTo>
                  <a:pt x="2825496" y="446531"/>
                </a:lnTo>
                <a:lnTo>
                  <a:pt x="2737104" y="449579"/>
                </a:lnTo>
                <a:lnTo>
                  <a:pt x="2737104" y="495299"/>
                </a:lnTo>
                <a:lnTo>
                  <a:pt x="2635271" y="495908"/>
                </a:lnTo>
                <a:lnTo>
                  <a:pt x="2433851" y="499384"/>
                </a:lnTo>
                <a:lnTo>
                  <a:pt x="2384488" y="499656"/>
                </a:lnTo>
                <a:lnTo>
                  <a:pt x="2190696" y="506311"/>
                </a:lnTo>
                <a:lnTo>
                  <a:pt x="2043257" y="513479"/>
                </a:lnTo>
                <a:lnTo>
                  <a:pt x="1891440" y="523126"/>
                </a:lnTo>
                <a:lnTo>
                  <a:pt x="1840928" y="525741"/>
                </a:lnTo>
                <a:lnTo>
                  <a:pt x="1631137" y="541947"/>
                </a:lnTo>
                <a:lnTo>
                  <a:pt x="1440040" y="559320"/>
                </a:lnTo>
                <a:lnTo>
                  <a:pt x="1386134" y="562716"/>
                </a:lnTo>
                <a:lnTo>
                  <a:pt x="1290696" y="570845"/>
                </a:lnTo>
                <a:lnTo>
                  <a:pt x="1244663" y="574205"/>
                </a:lnTo>
                <a:lnTo>
                  <a:pt x="1195210" y="576859"/>
                </a:lnTo>
                <a:lnTo>
                  <a:pt x="1094423" y="583495"/>
                </a:lnTo>
                <a:lnTo>
                  <a:pt x="908308" y="590094"/>
                </a:lnTo>
                <a:lnTo>
                  <a:pt x="730936" y="592669"/>
                </a:lnTo>
                <a:lnTo>
                  <a:pt x="648398" y="592886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92362" y="1226502"/>
            <a:ext cx="3189605" cy="602615"/>
          </a:xfrm>
          <a:custGeom>
            <a:avLst/>
            <a:gdLst/>
            <a:ahLst/>
            <a:cxnLst/>
            <a:rect l="l" t="t" r="r" b="b"/>
            <a:pathLst>
              <a:path w="3189604" h="602614">
                <a:moveTo>
                  <a:pt x="437553" y="54597"/>
                </a:moveTo>
                <a:lnTo>
                  <a:pt x="437553" y="0"/>
                </a:lnTo>
                <a:lnTo>
                  <a:pt x="3189160" y="0"/>
                </a:lnTo>
                <a:lnTo>
                  <a:pt x="3189160" y="4762"/>
                </a:lnTo>
                <a:lnTo>
                  <a:pt x="447078" y="4762"/>
                </a:lnTo>
                <a:lnTo>
                  <a:pt x="442315" y="9524"/>
                </a:lnTo>
                <a:lnTo>
                  <a:pt x="447078" y="9524"/>
                </a:lnTo>
                <a:lnTo>
                  <a:pt x="447078" y="49834"/>
                </a:lnTo>
                <a:lnTo>
                  <a:pt x="442315" y="49834"/>
                </a:lnTo>
                <a:lnTo>
                  <a:pt x="437553" y="54597"/>
                </a:lnTo>
                <a:close/>
              </a:path>
              <a:path w="3189604" h="602614">
                <a:moveTo>
                  <a:pt x="447078" y="9524"/>
                </a:moveTo>
                <a:lnTo>
                  <a:pt x="442315" y="9524"/>
                </a:lnTo>
                <a:lnTo>
                  <a:pt x="447078" y="4762"/>
                </a:lnTo>
                <a:lnTo>
                  <a:pt x="447078" y="9524"/>
                </a:lnTo>
                <a:close/>
              </a:path>
              <a:path w="3189604" h="602614">
                <a:moveTo>
                  <a:pt x="3179635" y="9524"/>
                </a:moveTo>
                <a:lnTo>
                  <a:pt x="447078" y="9524"/>
                </a:lnTo>
                <a:lnTo>
                  <a:pt x="447078" y="4762"/>
                </a:lnTo>
                <a:lnTo>
                  <a:pt x="3179635" y="4762"/>
                </a:lnTo>
                <a:lnTo>
                  <a:pt x="3179635" y="9524"/>
                </a:lnTo>
                <a:close/>
              </a:path>
              <a:path w="3189604" h="602614">
                <a:moveTo>
                  <a:pt x="3179635" y="399935"/>
                </a:moveTo>
                <a:lnTo>
                  <a:pt x="3179635" y="4762"/>
                </a:lnTo>
                <a:lnTo>
                  <a:pt x="3184398" y="9524"/>
                </a:lnTo>
                <a:lnTo>
                  <a:pt x="3189160" y="9524"/>
                </a:lnTo>
                <a:lnTo>
                  <a:pt x="3189160" y="395173"/>
                </a:lnTo>
                <a:lnTo>
                  <a:pt x="3184398" y="395173"/>
                </a:lnTo>
                <a:lnTo>
                  <a:pt x="3179635" y="399935"/>
                </a:lnTo>
                <a:close/>
              </a:path>
              <a:path w="3189604" h="602614">
                <a:moveTo>
                  <a:pt x="3189160" y="9524"/>
                </a:moveTo>
                <a:lnTo>
                  <a:pt x="3184398" y="9524"/>
                </a:lnTo>
                <a:lnTo>
                  <a:pt x="3179635" y="4762"/>
                </a:lnTo>
                <a:lnTo>
                  <a:pt x="3189160" y="4762"/>
                </a:lnTo>
                <a:lnTo>
                  <a:pt x="3189160" y="9524"/>
                </a:lnTo>
                <a:close/>
              </a:path>
              <a:path w="3189604" h="602614">
                <a:moveTo>
                  <a:pt x="225551" y="105663"/>
                </a:moveTo>
                <a:lnTo>
                  <a:pt x="225551" y="49834"/>
                </a:lnTo>
                <a:lnTo>
                  <a:pt x="437553" y="49834"/>
                </a:lnTo>
                <a:lnTo>
                  <a:pt x="437553" y="54597"/>
                </a:lnTo>
                <a:lnTo>
                  <a:pt x="235076" y="54597"/>
                </a:lnTo>
                <a:lnTo>
                  <a:pt x="230314" y="59359"/>
                </a:lnTo>
                <a:lnTo>
                  <a:pt x="235076" y="59359"/>
                </a:lnTo>
                <a:lnTo>
                  <a:pt x="235076" y="100901"/>
                </a:lnTo>
                <a:lnTo>
                  <a:pt x="230314" y="100901"/>
                </a:lnTo>
                <a:lnTo>
                  <a:pt x="225551" y="105663"/>
                </a:lnTo>
                <a:close/>
              </a:path>
              <a:path w="3189604" h="602614">
                <a:moveTo>
                  <a:pt x="447078" y="59359"/>
                </a:moveTo>
                <a:lnTo>
                  <a:pt x="235076" y="59359"/>
                </a:lnTo>
                <a:lnTo>
                  <a:pt x="235076" y="54597"/>
                </a:lnTo>
                <a:lnTo>
                  <a:pt x="437553" y="54597"/>
                </a:lnTo>
                <a:lnTo>
                  <a:pt x="442315" y="49834"/>
                </a:lnTo>
                <a:lnTo>
                  <a:pt x="447078" y="49834"/>
                </a:lnTo>
                <a:lnTo>
                  <a:pt x="447078" y="59359"/>
                </a:lnTo>
                <a:close/>
              </a:path>
              <a:path w="3189604" h="602614">
                <a:moveTo>
                  <a:pt x="235076" y="59359"/>
                </a:moveTo>
                <a:lnTo>
                  <a:pt x="230314" y="59359"/>
                </a:lnTo>
                <a:lnTo>
                  <a:pt x="235076" y="54597"/>
                </a:lnTo>
                <a:lnTo>
                  <a:pt x="235076" y="59359"/>
                </a:lnTo>
                <a:close/>
              </a:path>
              <a:path w="3189604" h="602614">
                <a:moveTo>
                  <a:pt x="270789" y="586308"/>
                </a:moveTo>
                <a:lnTo>
                  <a:pt x="93852" y="577176"/>
                </a:lnTo>
                <a:lnTo>
                  <a:pt x="0" y="571131"/>
                </a:lnTo>
                <a:lnTo>
                  <a:pt x="0" y="100901"/>
                </a:lnTo>
                <a:lnTo>
                  <a:pt x="225551" y="100901"/>
                </a:lnTo>
                <a:lnTo>
                  <a:pt x="225551" y="105663"/>
                </a:lnTo>
                <a:lnTo>
                  <a:pt x="9525" y="105663"/>
                </a:lnTo>
                <a:lnTo>
                  <a:pt x="4762" y="110426"/>
                </a:lnTo>
                <a:lnTo>
                  <a:pt x="9525" y="110426"/>
                </a:lnTo>
                <a:lnTo>
                  <a:pt x="9525" y="561936"/>
                </a:lnTo>
                <a:lnTo>
                  <a:pt x="5080" y="561936"/>
                </a:lnTo>
                <a:lnTo>
                  <a:pt x="9525" y="566686"/>
                </a:lnTo>
                <a:lnTo>
                  <a:pt x="78116" y="566686"/>
                </a:lnTo>
                <a:lnTo>
                  <a:pt x="94411" y="567664"/>
                </a:lnTo>
                <a:lnTo>
                  <a:pt x="138925" y="570077"/>
                </a:lnTo>
                <a:lnTo>
                  <a:pt x="357949" y="581837"/>
                </a:lnTo>
                <a:lnTo>
                  <a:pt x="433527" y="584453"/>
                </a:lnTo>
                <a:lnTo>
                  <a:pt x="489245" y="586295"/>
                </a:lnTo>
                <a:lnTo>
                  <a:pt x="270763" y="586295"/>
                </a:lnTo>
                <a:close/>
              </a:path>
              <a:path w="3189604" h="602614">
                <a:moveTo>
                  <a:pt x="235076" y="110426"/>
                </a:moveTo>
                <a:lnTo>
                  <a:pt x="9525" y="110426"/>
                </a:lnTo>
                <a:lnTo>
                  <a:pt x="9525" y="105663"/>
                </a:lnTo>
                <a:lnTo>
                  <a:pt x="225551" y="105663"/>
                </a:lnTo>
                <a:lnTo>
                  <a:pt x="230314" y="100901"/>
                </a:lnTo>
                <a:lnTo>
                  <a:pt x="235076" y="100901"/>
                </a:lnTo>
                <a:lnTo>
                  <a:pt x="235076" y="110426"/>
                </a:lnTo>
                <a:close/>
              </a:path>
              <a:path w="3189604" h="602614">
                <a:moveTo>
                  <a:pt x="9525" y="110426"/>
                </a:moveTo>
                <a:lnTo>
                  <a:pt x="4762" y="110426"/>
                </a:lnTo>
                <a:lnTo>
                  <a:pt x="9525" y="105663"/>
                </a:lnTo>
                <a:lnTo>
                  <a:pt x="9525" y="110426"/>
                </a:lnTo>
                <a:close/>
              </a:path>
              <a:path w="3189604" h="602614">
                <a:moveTo>
                  <a:pt x="2944520" y="451002"/>
                </a:moveTo>
                <a:lnTo>
                  <a:pt x="2944520" y="397319"/>
                </a:lnTo>
                <a:lnTo>
                  <a:pt x="3055531" y="395173"/>
                </a:lnTo>
                <a:lnTo>
                  <a:pt x="3179635" y="395173"/>
                </a:lnTo>
                <a:lnTo>
                  <a:pt x="3179635" y="399935"/>
                </a:lnTo>
                <a:lnTo>
                  <a:pt x="3189160" y="399935"/>
                </a:lnTo>
                <a:lnTo>
                  <a:pt x="3189160" y="401993"/>
                </a:lnTo>
                <a:lnTo>
                  <a:pt x="2954045" y="401993"/>
                </a:lnTo>
                <a:lnTo>
                  <a:pt x="2949371" y="406755"/>
                </a:lnTo>
                <a:lnTo>
                  <a:pt x="2954045" y="406755"/>
                </a:lnTo>
                <a:lnTo>
                  <a:pt x="2954045" y="446239"/>
                </a:lnTo>
                <a:lnTo>
                  <a:pt x="2949282" y="446239"/>
                </a:lnTo>
                <a:lnTo>
                  <a:pt x="2944520" y="451002"/>
                </a:lnTo>
                <a:close/>
              </a:path>
              <a:path w="3189604" h="602614">
                <a:moveTo>
                  <a:pt x="3189160" y="399935"/>
                </a:moveTo>
                <a:lnTo>
                  <a:pt x="3179635" y="399935"/>
                </a:lnTo>
                <a:lnTo>
                  <a:pt x="3184398" y="395173"/>
                </a:lnTo>
                <a:lnTo>
                  <a:pt x="3189160" y="395173"/>
                </a:lnTo>
                <a:lnTo>
                  <a:pt x="3189160" y="399935"/>
                </a:lnTo>
                <a:close/>
              </a:path>
              <a:path w="3189604" h="602614">
                <a:moveTo>
                  <a:pt x="2949371" y="406755"/>
                </a:moveTo>
                <a:lnTo>
                  <a:pt x="2954045" y="401993"/>
                </a:lnTo>
                <a:lnTo>
                  <a:pt x="2954045" y="406665"/>
                </a:lnTo>
                <a:lnTo>
                  <a:pt x="2949371" y="406755"/>
                </a:lnTo>
                <a:close/>
              </a:path>
              <a:path w="3189604" h="602614">
                <a:moveTo>
                  <a:pt x="2954045" y="406665"/>
                </a:moveTo>
                <a:lnTo>
                  <a:pt x="2954045" y="401993"/>
                </a:lnTo>
                <a:lnTo>
                  <a:pt x="3189160" y="401993"/>
                </a:lnTo>
                <a:lnTo>
                  <a:pt x="3189160" y="404698"/>
                </a:lnTo>
                <a:lnTo>
                  <a:pt x="3055670" y="404698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954045" y="406755"/>
                </a:moveTo>
                <a:lnTo>
                  <a:pt x="2949371" y="406755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737662" y="494865"/>
                </a:moveTo>
                <a:lnTo>
                  <a:pt x="2737662" y="449135"/>
                </a:lnTo>
                <a:lnTo>
                  <a:pt x="2830245" y="446239"/>
                </a:lnTo>
                <a:lnTo>
                  <a:pt x="2944520" y="446239"/>
                </a:lnTo>
                <a:lnTo>
                  <a:pt x="2944520" y="451002"/>
                </a:lnTo>
                <a:lnTo>
                  <a:pt x="2954045" y="451002"/>
                </a:lnTo>
                <a:lnTo>
                  <a:pt x="2954045" y="453758"/>
                </a:lnTo>
                <a:lnTo>
                  <a:pt x="2747187" y="453758"/>
                </a:lnTo>
                <a:lnTo>
                  <a:pt x="2742577" y="458508"/>
                </a:lnTo>
                <a:lnTo>
                  <a:pt x="2747187" y="458508"/>
                </a:lnTo>
                <a:lnTo>
                  <a:pt x="2747187" y="494842"/>
                </a:lnTo>
                <a:lnTo>
                  <a:pt x="2737662" y="494865"/>
                </a:lnTo>
                <a:close/>
              </a:path>
              <a:path w="3189604" h="602614">
                <a:moveTo>
                  <a:pt x="2954045" y="451002"/>
                </a:moveTo>
                <a:lnTo>
                  <a:pt x="2944520" y="451002"/>
                </a:lnTo>
                <a:lnTo>
                  <a:pt x="2949282" y="446239"/>
                </a:lnTo>
                <a:lnTo>
                  <a:pt x="2954045" y="446239"/>
                </a:lnTo>
                <a:lnTo>
                  <a:pt x="2954045" y="451002"/>
                </a:lnTo>
                <a:close/>
              </a:path>
              <a:path w="3189604" h="602614">
                <a:moveTo>
                  <a:pt x="2742577" y="458508"/>
                </a:moveTo>
                <a:lnTo>
                  <a:pt x="2747187" y="453758"/>
                </a:lnTo>
                <a:lnTo>
                  <a:pt x="2747187" y="458364"/>
                </a:lnTo>
                <a:lnTo>
                  <a:pt x="2742577" y="458508"/>
                </a:lnTo>
                <a:close/>
              </a:path>
              <a:path w="3189604" h="602614">
                <a:moveTo>
                  <a:pt x="2747187" y="458364"/>
                </a:moveTo>
                <a:lnTo>
                  <a:pt x="2747187" y="453758"/>
                </a:lnTo>
                <a:lnTo>
                  <a:pt x="2954045" y="453758"/>
                </a:lnTo>
                <a:lnTo>
                  <a:pt x="2954045" y="455764"/>
                </a:lnTo>
                <a:lnTo>
                  <a:pt x="2830474" y="455764"/>
                </a:lnTo>
                <a:lnTo>
                  <a:pt x="2747187" y="458364"/>
                </a:lnTo>
                <a:close/>
              </a:path>
              <a:path w="3189604" h="602614">
                <a:moveTo>
                  <a:pt x="2747187" y="458508"/>
                </a:moveTo>
                <a:lnTo>
                  <a:pt x="2742577" y="458508"/>
                </a:lnTo>
                <a:lnTo>
                  <a:pt x="2747187" y="458364"/>
                </a:lnTo>
                <a:lnTo>
                  <a:pt x="2747187" y="458508"/>
                </a:lnTo>
                <a:close/>
              </a:path>
              <a:path w="3189604" h="602614">
                <a:moveTo>
                  <a:pt x="2737662" y="499605"/>
                </a:moveTo>
                <a:lnTo>
                  <a:pt x="2737662" y="494865"/>
                </a:lnTo>
                <a:lnTo>
                  <a:pt x="2742399" y="494842"/>
                </a:lnTo>
                <a:lnTo>
                  <a:pt x="2737662" y="499605"/>
                </a:lnTo>
                <a:close/>
              </a:path>
              <a:path w="3189604" h="602614">
                <a:moveTo>
                  <a:pt x="2747187" y="499605"/>
                </a:moveTo>
                <a:lnTo>
                  <a:pt x="2737662" y="499605"/>
                </a:lnTo>
                <a:lnTo>
                  <a:pt x="2742399" y="494842"/>
                </a:lnTo>
                <a:lnTo>
                  <a:pt x="2747187" y="494842"/>
                </a:lnTo>
                <a:lnTo>
                  <a:pt x="2747187" y="499605"/>
                </a:lnTo>
                <a:close/>
              </a:path>
              <a:path w="3189604" h="602614">
                <a:moveTo>
                  <a:pt x="1549933" y="559473"/>
                </a:moveTo>
                <a:lnTo>
                  <a:pt x="1444485" y="559473"/>
                </a:lnTo>
                <a:lnTo>
                  <a:pt x="1444663" y="559460"/>
                </a:lnTo>
                <a:lnTo>
                  <a:pt x="1588236" y="546544"/>
                </a:lnTo>
                <a:lnTo>
                  <a:pt x="1635645" y="542086"/>
                </a:lnTo>
                <a:lnTo>
                  <a:pt x="1663827" y="540156"/>
                </a:lnTo>
                <a:lnTo>
                  <a:pt x="1691144" y="538149"/>
                </a:lnTo>
                <a:lnTo>
                  <a:pt x="1743976" y="533996"/>
                </a:lnTo>
                <a:lnTo>
                  <a:pt x="1845525" y="525881"/>
                </a:lnTo>
                <a:lnTo>
                  <a:pt x="1877339" y="524332"/>
                </a:lnTo>
                <a:lnTo>
                  <a:pt x="1908492" y="522516"/>
                </a:lnTo>
                <a:lnTo>
                  <a:pt x="2034616" y="514362"/>
                </a:lnTo>
                <a:lnTo>
                  <a:pt x="2103259" y="510997"/>
                </a:lnTo>
                <a:lnTo>
                  <a:pt x="2207120" y="505929"/>
                </a:lnTo>
                <a:lnTo>
                  <a:pt x="2389301" y="499783"/>
                </a:lnTo>
                <a:lnTo>
                  <a:pt x="2432519" y="499579"/>
                </a:lnTo>
                <a:lnTo>
                  <a:pt x="2476030" y="499021"/>
                </a:lnTo>
                <a:lnTo>
                  <a:pt x="2652991" y="495617"/>
                </a:lnTo>
                <a:lnTo>
                  <a:pt x="2737662" y="494865"/>
                </a:lnTo>
                <a:lnTo>
                  <a:pt x="2737662" y="499605"/>
                </a:lnTo>
                <a:lnTo>
                  <a:pt x="2747187" y="499605"/>
                </a:lnTo>
                <a:lnTo>
                  <a:pt x="2747187" y="504342"/>
                </a:lnTo>
                <a:lnTo>
                  <a:pt x="2697734" y="504583"/>
                </a:lnTo>
                <a:lnTo>
                  <a:pt x="2653118" y="505142"/>
                </a:lnTo>
                <a:lnTo>
                  <a:pt x="2432583" y="509104"/>
                </a:lnTo>
                <a:lnTo>
                  <a:pt x="2389403" y="509308"/>
                </a:lnTo>
                <a:lnTo>
                  <a:pt x="2352192" y="510298"/>
                </a:lnTo>
                <a:lnTo>
                  <a:pt x="2315349" y="511403"/>
                </a:lnTo>
                <a:lnTo>
                  <a:pt x="2278951" y="512635"/>
                </a:lnTo>
                <a:lnTo>
                  <a:pt x="2243010" y="513981"/>
                </a:lnTo>
                <a:lnTo>
                  <a:pt x="2207526" y="515442"/>
                </a:lnTo>
                <a:lnTo>
                  <a:pt x="2172474" y="517016"/>
                </a:lnTo>
                <a:lnTo>
                  <a:pt x="2137879" y="518706"/>
                </a:lnTo>
                <a:lnTo>
                  <a:pt x="2068652" y="522058"/>
                </a:lnTo>
                <a:lnTo>
                  <a:pt x="2035149" y="523874"/>
                </a:lnTo>
                <a:lnTo>
                  <a:pt x="2002777" y="525868"/>
                </a:lnTo>
                <a:lnTo>
                  <a:pt x="1877822" y="533844"/>
                </a:lnTo>
                <a:lnTo>
                  <a:pt x="1846319" y="535381"/>
                </a:lnTo>
                <a:lnTo>
                  <a:pt x="1795856" y="539330"/>
                </a:lnTo>
                <a:lnTo>
                  <a:pt x="1636529" y="551573"/>
                </a:lnTo>
                <a:lnTo>
                  <a:pt x="1549933" y="559473"/>
                </a:lnTo>
                <a:close/>
              </a:path>
              <a:path w="3189604" h="602614">
                <a:moveTo>
                  <a:pt x="1846059" y="535393"/>
                </a:moveTo>
                <a:lnTo>
                  <a:pt x="1846199" y="535381"/>
                </a:lnTo>
                <a:lnTo>
                  <a:pt x="1846059" y="535393"/>
                </a:lnTo>
                <a:close/>
              </a:path>
              <a:path w="3189604" h="602614">
                <a:moveTo>
                  <a:pt x="1636344" y="551586"/>
                </a:moveTo>
                <a:lnTo>
                  <a:pt x="1636529" y="551573"/>
                </a:lnTo>
                <a:lnTo>
                  <a:pt x="1636344" y="551586"/>
                </a:lnTo>
                <a:close/>
              </a:path>
              <a:path w="3189604" h="602614">
                <a:moveTo>
                  <a:pt x="1444555" y="559466"/>
                </a:moveTo>
                <a:close/>
              </a:path>
              <a:path w="3189604" h="602614">
                <a:moveTo>
                  <a:pt x="1366418" y="574344"/>
                </a:moveTo>
                <a:lnTo>
                  <a:pt x="1249235" y="574344"/>
                </a:lnTo>
                <a:lnTo>
                  <a:pt x="1272349" y="572795"/>
                </a:lnTo>
                <a:lnTo>
                  <a:pt x="1295222" y="570991"/>
                </a:lnTo>
                <a:lnTo>
                  <a:pt x="1365643" y="564857"/>
                </a:lnTo>
                <a:lnTo>
                  <a:pt x="1416926" y="561035"/>
                </a:lnTo>
                <a:lnTo>
                  <a:pt x="1444555" y="559466"/>
                </a:lnTo>
                <a:lnTo>
                  <a:pt x="1549933" y="559473"/>
                </a:lnTo>
                <a:lnTo>
                  <a:pt x="1492719" y="564502"/>
                </a:lnTo>
                <a:lnTo>
                  <a:pt x="1445285" y="568972"/>
                </a:lnTo>
                <a:lnTo>
                  <a:pt x="1417497" y="570534"/>
                </a:lnTo>
                <a:lnTo>
                  <a:pt x="1391543" y="572350"/>
                </a:lnTo>
                <a:lnTo>
                  <a:pt x="1366418" y="574344"/>
                </a:lnTo>
                <a:close/>
              </a:path>
              <a:path w="3189604" h="602614">
                <a:moveTo>
                  <a:pt x="9525" y="566686"/>
                </a:moveTo>
                <a:lnTo>
                  <a:pt x="5080" y="561936"/>
                </a:lnTo>
                <a:lnTo>
                  <a:pt x="9525" y="562239"/>
                </a:lnTo>
                <a:lnTo>
                  <a:pt x="9525" y="566686"/>
                </a:lnTo>
                <a:close/>
              </a:path>
              <a:path w="3189604" h="602614">
                <a:moveTo>
                  <a:pt x="9525" y="562239"/>
                </a:moveTo>
                <a:lnTo>
                  <a:pt x="5080" y="561936"/>
                </a:lnTo>
                <a:lnTo>
                  <a:pt x="9525" y="561936"/>
                </a:lnTo>
                <a:lnTo>
                  <a:pt x="9525" y="562239"/>
                </a:lnTo>
                <a:close/>
              </a:path>
              <a:path w="3189604" h="602614">
                <a:moveTo>
                  <a:pt x="78116" y="566686"/>
                </a:moveTo>
                <a:lnTo>
                  <a:pt x="9525" y="566686"/>
                </a:lnTo>
                <a:lnTo>
                  <a:pt x="9525" y="562239"/>
                </a:lnTo>
                <a:lnTo>
                  <a:pt x="49796" y="564984"/>
                </a:lnTo>
                <a:lnTo>
                  <a:pt x="78116" y="566686"/>
                </a:lnTo>
                <a:close/>
              </a:path>
              <a:path w="3189604" h="602614">
                <a:moveTo>
                  <a:pt x="1391361" y="572363"/>
                </a:moveTo>
                <a:lnTo>
                  <a:pt x="1391543" y="572350"/>
                </a:lnTo>
                <a:lnTo>
                  <a:pt x="1391361" y="572363"/>
                </a:lnTo>
                <a:close/>
              </a:path>
              <a:path w="3189604" h="602614">
                <a:moveTo>
                  <a:pt x="1181979" y="587781"/>
                </a:moveTo>
                <a:lnTo>
                  <a:pt x="988440" y="587781"/>
                </a:lnTo>
                <a:lnTo>
                  <a:pt x="1044321" y="585546"/>
                </a:lnTo>
                <a:lnTo>
                  <a:pt x="1058506" y="585241"/>
                </a:lnTo>
                <a:lnTo>
                  <a:pt x="1072299" y="584809"/>
                </a:lnTo>
                <a:lnTo>
                  <a:pt x="1099096" y="583628"/>
                </a:lnTo>
                <a:lnTo>
                  <a:pt x="1125016" y="582129"/>
                </a:lnTo>
                <a:lnTo>
                  <a:pt x="1150289" y="580440"/>
                </a:lnTo>
                <a:lnTo>
                  <a:pt x="1224470" y="575513"/>
                </a:lnTo>
                <a:lnTo>
                  <a:pt x="1249337" y="574344"/>
                </a:lnTo>
                <a:lnTo>
                  <a:pt x="1366456" y="574344"/>
                </a:lnTo>
                <a:lnTo>
                  <a:pt x="1342402" y="576427"/>
                </a:lnTo>
                <a:lnTo>
                  <a:pt x="1273009" y="582294"/>
                </a:lnTo>
                <a:lnTo>
                  <a:pt x="1249832" y="583857"/>
                </a:lnTo>
                <a:lnTo>
                  <a:pt x="1225223" y="585012"/>
                </a:lnTo>
                <a:lnTo>
                  <a:pt x="1200599" y="586498"/>
                </a:lnTo>
                <a:lnTo>
                  <a:pt x="1181979" y="587781"/>
                </a:lnTo>
                <a:close/>
              </a:path>
              <a:path w="3189604" h="602614">
                <a:moveTo>
                  <a:pt x="1224953" y="585025"/>
                </a:moveTo>
                <a:lnTo>
                  <a:pt x="1225223" y="585012"/>
                </a:lnTo>
                <a:lnTo>
                  <a:pt x="1224953" y="585025"/>
                </a:lnTo>
                <a:close/>
              </a:path>
              <a:path w="3189604" h="602614">
                <a:moveTo>
                  <a:pt x="618489" y="600786"/>
                </a:moveTo>
                <a:lnTo>
                  <a:pt x="582777" y="599224"/>
                </a:lnTo>
                <a:lnTo>
                  <a:pt x="546176" y="597801"/>
                </a:lnTo>
                <a:lnTo>
                  <a:pt x="508901" y="596480"/>
                </a:lnTo>
                <a:lnTo>
                  <a:pt x="405592" y="593013"/>
                </a:lnTo>
                <a:lnTo>
                  <a:pt x="357428" y="591350"/>
                </a:lnTo>
                <a:lnTo>
                  <a:pt x="314248" y="588695"/>
                </a:lnTo>
                <a:lnTo>
                  <a:pt x="270763" y="586295"/>
                </a:lnTo>
                <a:lnTo>
                  <a:pt x="489245" y="586295"/>
                </a:lnTo>
                <a:lnTo>
                  <a:pt x="618921" y="591261"/>
                </a:lnTo>
                <a:lnTo>
                  <a:pt x="653516" y="593013"/>
                </a:lnTo>
                <a:lnTo>
                  <a:pt x="1101759" y="593013"/>
                </a:lnTo>
                <a:lnTo>
                  <a:pt x="1099553" y="593140"/>
                </a:lnTo>
                <a:lnTo>
                  <a:pt x="1072616" y="594334"/>
                </a:lnTo>
                <a:lnTo>
                  <a:pt x="1058735" y="594766"/>
                </a:lnTo>
                <a:lnTo>
                  <a:pt x="1044575" y="595058"/>
                </a:lnTo>
                <a:lnTo>
                  <a:pt x="913320" y="599744"/>
                </a:lnTo>
                <a:lnTo>
                  <a:pt x="867148" y="600773"/>
                </a:lnTo>
                <a:lnTo>
                  <a:pt x="618464" y="600773"/>
                </a:lnTo>
                <a:close/>
              </a:path>
              <a:path w="3189604" h="602614">
                <a:moveTo>
                  <a:pt x="1200391" y="586511"/>
                </a:moveTo>
                <a:lnTo>
                  <a:pt x="1200599" y="586498"/>
                </a:lnTo>
                <a:lnTo>
                  <a:pt x="1200391" y="586511"/>
                </a:lnTo>
                <a:close/>
              </a:path>
              <a:path w="3189604" h="602614">
                <a:moveTo>
                  <a:pt x="1101759" y="593013"/>
                </a:moveTo>
                <a:lnTo>
                  <a:pt x="653516" y="593013"/>
                </a:lnTo>
                <a:lnTo>
                  <a:pt x="735812" y="592785"/>
                </a:lnTo>
                <a:lnTo>
                  <a:pt x="805573" y="592200"/>
                </a:lnTo>
                <a:lnTo>
                  <a:pt x="864146" y="591311"/>
                </a:lnTo>
                <a:lnTo>
                  <a:pt x="913091" y="590219"/>
                </a:lnTo>
                <a:lnTo>
                  <a:pt x="954011" y="589013"/>
                </a:lnTo>
                <a:lnTo>
                  <a:pt x="988453" y="587768"/>
                </a:lnTo>
                <a:lnTo>
                  <a:pt x="1181979" y="587781"/>
                </a:lnTo>
                <a:lnTo>
                  <a:pt x="1125588" y="591642"/>
                </a:lnTo>
                <a:lnTo>
                  <a:pt x="1101759" y="593013"/>
                </a:lnTo>
                <a:close/>
              </a:path>
              <a:path w="3189604" h="602614">
                <a:moveTo>
                  <a:pt x="653173" y="602538"/>
                </a:moveTo>
                <a:lnTo>
                  <a:pt x="618464" y="600773"/>
                </a:lnTo>
                <a:lnTo>
                  <a:pt x="867148" y="600773"/>
                </a:lnTo>
                <a:lnTo>
                  <a:pt x="653173" y="602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22676" y="1329690"/>
            <a:ext cx="2517140" cy="0"/>
          </a:xfrm>
          <a:custGeom>
            <a:avLst/>
            <a:gdLst/>
            <a:ahLst/>
            <a:cxnLst/>
            <a:rect l="l" t="t" r="r" b="b"/>
            <a:pathLst>
              <a:path w="2517140">
                <a:moveTo>
                  <a:pt x="0" y="0"/>
                </a:moveTo>
                <a:lnTo>
                  <a:pt x="2516873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22676" y="1334770"/>
            <a:ext cx="2507615" cy="0"/>
          </a:xfrm>
          <a:custGeom>
            <a:avLst/>
            <a:gdLst/>
            <a:ahLst/>
            <a:cxnLst/>
            <a:rect l="l" t="t" r="r" b="b"/>
            <a:pathLst>
              <a:path w="2507615">
                <a:moveTo>
                  <a:pt x="0" y="0"/>
                </a:moveTo>
                <a:lnTo>
                  <a:pt x="2507348" y="0"/>
                </a:lnTo>
              </a:path>
            </a:pathLst>
          </a:custGeom>
          <a:ln w="508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34787" y="1332166"/>
            <a:ext cx="0" cy="348615"/>
          </a:xfrm>
          <a:custGeom>
            <a:avLst/>
            <a:gdLst/>
            <a:ahLst/>
            <a:cxnLst/>
            <a:rect l="l" t="t" r="r" b="b"/>
            <a:pathLst>
              <a:path h="348614">
                <a:moveTo>
                  <a:pt x="0" y="0"/>
                </a:moveTo>
                <a:lnTo>
                  <a:pt x="0" y="348043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34678" y="1278890"/>
            <a:ext cx="2512060" cy="0"/>
          </a:xfrm>
          <a:custGeom>
            <a:avLst/>
            <a:gdLst/>
            <a:ahLst/>
            <a:cxnLst/>
            <a:rect l="l" t="t" r="r" b="b"/>
            <a:pathLst>
              <a:path w="2512060">
                <a:moveTo>
                  <a:pt x="0" y="0"/>
                </a:moveTo>
                <a:lnTo>
                  <a:pt x="2511729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834678" y="1283335"/>
            <a:ext cx="2502535" cy="0"/>
          </a:xfrm>
          <a:custGeom>
            <a:avLst/>
            <a:gdLst/>
            <a:ahLst/>
            <a:cxnLst/>
            <a:rect l="l" t="t" r="r" b="b"/>
            <a:pathLst>
              <a:path w="2502535">
                <a:moveTo>
                  <a:pt x="0" y="0"/>
                </a:moveTo>
                <a:lnTo>
                  <a:pt x="2502204" y="0"/>
                </a:lnTo>
              </a:path>
            </a:pathLst>
          </a:custGeom>
          <a:ln w="381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41645" y="1281100"/>
            <a:ext cx="0" cy="347345"/>
          </a:xfrm>
          <a:custGeom>
            <a:avLst/>
            <a:gdLst/>
            <a:ahLst/>
            <a:cxnLst/>
            <a:rect l="l" t="t" r="r" b="b"/>
            <a:pathLst>
              <a:path h="347344">
                <a:moveTo>
                  <a:pt x="0" y="0"/>
                </a:moveTo>
                <a:lnTo>
                  <a:pt x="0" y="34704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187450" y="5803900"/>
            <a:ext cx="5097780" cy="3409950"/>
          </a:xfrm>
          <a:prstGeom prst="rect">
            <a:avLst/>
          </a:prstGeom>
          <a:blipFill>
            <a:blip r:embed="rId1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994410" y="1388745"/>
            <a:ext cx="5643245" cy="2017395"/>
          </a:xfrm>
          <a:prstGeom prst="rect">
            <a:avLst/>
          </a:prstGeom>
        </p:spPr>
        <p:txBody>
          <a:bodyPr vert="horz" wrap="square" lIns="0" tIns="12065" rIns="0" bIns="0" rtlCol="0">
            <a:noAutofit/>
          </a:bodyPr>
          <a:lstStyle/>
          <a:p>
            <a:pPr marR="20955" algn="ctr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黑体" panose="02010609060101010101" charset="-122"/>
                <a:cs typeface="黑体" panose="02010609060101010101" charset="-122"/>
              </a:rPr>
              <a:t>二</a:t>
            </a:r>
            <a:r>
              <a:rPr sz="1600" spc="5" dirty="0"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zh-CN" sz="1600" spc="5" dirty="0">
                <a:latin typeface="黑体" panose="02010609060101010101" charset="-122"/>
                <a:cs typeface="黑体" panose="02010609060101010101" charset="-122"/>
              </a:rPr>
              <a:t>工</a:t>
            </a:r>
            <a:r>
              <a:rPr sz="1600" spc="-15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spc="-15" dirty="0">
                <a:latin typeface="黑体" panose="02010609060101010101" charset="-122"/>
                <a:cs typeface="黑体" panose="02010609060101010101" charset="-122"/>
              </a:rPr>
              <a:t>作</a:t>
            </a:r>
            <a:r>
              <a:rPr sz="1600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dirty="0">
                <a:latin typeface="黑体" panose="02010609060101010101" charset="-122"/>
                <a:cs typeface="黑体" panose="02010609060101010101" charset="-122"/>
              </a:rPr>
              <a:t>目</a:t>
            </a:r>
            <a:r>
              <a:rPr lang="en-US" altLang="zh-CN" sz="1600" dirty="0"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zh-CN" sz="1600" dirty="0">
                <a:latin typeface="黑体" panose="02010609060101010101" charset="-122"/>
                <a:cs typeface="黑体" panose="02010609060101010101" charset="-122"/>
              </a:rPr>
              <a:t>标</a:t>
            </a:r>
            <a:r>
              <a:rPr sz="1600" dirty="0">
                <a:latin typeface="黑体" panose="02010609060101010101" charset="-122"/>
                <a:cs typeface="黑体" panose="02010609060101010101" charset="-122"/>
              </a:rPr>
              <a:t> </a:t>
            </a:r>
            <a:endParaRPr sz="1600"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 panose="02020603050405020304"/>
              <a:cs typeface="Times New Roman" panose="02020603050405020304"/>
            </a:endParaRPr>
          </a:p>
          <a:p>
            <a:pPr marL="12700" marR="33655" indent="467995" algn="just" fontAlgn="auto">
              <a:lnSpc>
                <a:spcPct val="146000"/>
              </a:lnSpc>
              <a:spcBef>
                <a:spcPts val="1300"/>
              </a:spcBef>
              <a:buSzPct val="94000"/>
              <a:buNone/>
              <a:tabLst>
                <a:tab pos="622300" algn="l"/>
              </a:tabLst>
            </a:pPr>
            <a:r>
              <a:rPr>
                <a:latin typeface="宋体" panose="02010600030101010101" pitchFamily="2" charset="-122"/>
                <a:cs typeface="宋体" panose="02010600030101010101" pitchFamily="2" charset="-122"/>
              </a:rPr>
              <a:t>进一步完善房屋安全管理制度机制。一是明确房屋安全责任人使用房屋应承担的责任和义务，提高房屋安全责任人主体责任意识。同时，明确部门、属地房屋安全管理责任，使监管责任更加健全。二是明确房屋安全隐患发现、报告机制，制定房屋安全检查制度，为监管提供有效抓手。三是加强危险房屋监管，推动危险房屋治理解危。同时，建立房屋安全体检、房屋安全管理资金、房屋安全保险等房屋全生命周期安全管理制度，使房屋安全管理体制机制更加完善。</a:t>
            </a:r>
            <a:endParaRPr>
              <a:latin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00300" y="1176655"/>
            <a:ext cx="3251835" cy="692150"/>
          </a:xfrm>
          <a:custGeom>
            <a:avLst/>
            <a:gdLst/>
            <a:ahLst/>
            <a:cxnLst/>
            <a:rect l="l" t="t" r="r" b="b"/>
            <a:pathLst>
              <a:path w="3180715" h="593725">
                <a:moveTo>
                  <a:pt x="649160" y="593140"/>
                </a:moveTo>
                <a:lnTo>
                  <a:pt x="602777" y="590849"/>
                </a:lnTo>
                <a:lnTo>
                  <a:pt x="353529" y="581964"/>
                </a:lnTo>
                <a:lnTo>
                  <a:pt x="0" y="562356"/>
                </a:lnTo>
                <a:lnTo>
                  <a:pt x="0" y="100584"/>
                </a:lnTo>
                <a:lnTo>
                  <a:pt x="225551" y="100584"/>
                </a:lnTo>
                <a:lnTo>
                  <a:pt x="225551" y="50292"/>
                </a:lnTo>
                <a:lnTo>
                  <a:pt x="438912" y="50292"/>
                </a:lnTo>
                <a:lnTo>
                  <a:pt x="438912" y="0"/>
                </a:lnTo>
                <a:lnTo>
                  <a:pt x="3180588" y="0"/>
                </a:lnTo>
                <a:lnTo>
                  <a:pt x="3180588" y="394716"/>
                </a:lnTo>
                <a:lnTo>
                  <a:pt x="3051048" y="394716"/>
                </a:lnTo>
                <a:lnTo>
                  <a:pt x="2945891" y="397764"/>
                </a:lnTo>
                <a:lnTo>
                  <a:pt x="2945891" y="446532"/>
                </a:lnTo>
                <a:lnTo>
                  <a:pt x="2825496" y="446532"/>
                </a:lnTo>
                <a:lnTo>
                  <a:pt x="2738628" y="449580"/>
                </a:lnTo>
                <a:lnTo>
                  <a:pt x="2738628" y="495300"/>
                </a:lnTo>
                <a:lnTo>
                  <a:pt x="2636311" y="496069"/>
                </a:lnTo>
                <a:lnTo>
                  <a:pt x="2434615" y="499637"/>
                </a:lnTo>
                <a:lnTo>
                  <a:pt x="2385250" y="499910"/>
                </a:lnTo>
                <a:lnTo>
                  <a:pt x="2191458" y="506562"/>
                </a:lnTo>
                <a:lnTo>
                  <a:pt x="2044019" y="513727"/>
                </a:lnTo>
                <a:lnTo>
                  <a:pt x="1892202" y="523379"/>
                </a:lnTo>
                <a:lnTo>
                  <a:pt x="1841690" y="525995"/>
                </a:lnTo>
                <a:lnTo>
                  <a:pt x="1631899" y="542201"/>
                </a:lnTo>
                <a:lnTo>
                  <a:pt x="1440802" y="559574"/>
                </a:lnTo>
                <a:lnTo>
                  <a:pt x="1386896" y="562970"/>
                </a:lnTo>
                <a:lnTo>
                  <a:pt x="1291458" y="571099"/>
                </a:lnTo>
                <a:lnTo>
                  <a:pt x="1245425" y="574459"/>
                </a:lnTo>
                <a:lnTo>
                  <a:pt x="1195972" y="577113"/>
                </a:lnTo>
                <a:lnTo>
                  <a:pt x="1095185" y="583749"/>
                </a:lnTo>
                <a:lnTo>
                  <a:pt x="909070" y="590348"/>
                </a:lnTo>
                <a:lnTo>
                  <a:pt x="731698" y="592923"/>
                </a:lnTo>
                <a:lnTo>
                  <a:pt x="649160" y="593140"/>
                </a:lnTo>
                <a:close/>
              </a:path>
            </a:pathLst>
          </a:custGeom>
          <a:solidFill>
            <a:srgbClr val="B7DEE8"/>
          </a:solidFill>
        </p:spPr>
        <p:txBody>
          <a:bodyPr wrap="square" lIns="0" tIns="0" rIns="0" bIns="0" rtlCol="0"/>
          <a:lstStyle/>
          <a:p>
            <a:endParaRPr lang="zh-CN"/>
          </a:p>
          <a:p>
            <a:pPr algn="l"/>
            <a:r>
              <a:rPr lang="en-US" alt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    </a:t>
            </a:r>
            <a:r>
              <a:rPr 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三</a:t>
            </a:r>
            <a:r>
              <a:rPr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、</a:t>
            </a:r>
            <a:r>
              <a:rPr 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主</a:t>
            </a:r>
            <a:r>
              <a:rPr lang="en-US" alt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要</a:t>
            </a:r>
            <a:r>
              <a:rPr lang="en-US" alt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内</a:t>
            </a:r>
            <a:r>
              <a:rPr lang="en-US" alt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lang="zh-CN" spc="5" dirty="0">
                <a:latin typeface="黑体" panose="02010609060101010101" charset="-122"/>
                <a:cs typeface="黑体" panose="02010609060101010101" charset="-122"/>
                <a:sym typeface="+mn-ea"/>
              </a:rPr>
              <a:t>容</a:t>
            </a:r>
            <a:r>
              <a:rPr dirty="0">
                <a:latin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endParaRPr>
              <a:latin typeface="黑体" panose="02010609060101010101" charset="-122"/>
              <a:cs typeface="黑体" panose="02010609060101010101" charset="-122"/>
            </a:endParaRPr>
          </a:p>
          <a:p>
            <a:endParaRPr lang="zh-CN"/>
          </a:p>
        </p:txBody>
      </p:sp>
      <p:sp>
        <p:nvSpPr>
          <p:cNvPr id="3" name="object 3"/>
          <p:cNvSpPr/>
          <p:nvPr/>
        </p:nvSpPr>
        <p:spPr>
          <a:xfrm>
            <a:off x="2396172" y="1171892"/>
            <a:ext cx="3189605" cy="602615"/>
          </a:xfrm>
          <a:custGeom>
            <a:avLst/>
            <a:gdLst/>
            <a:ahLst/>
            <a:cxnLst/>
            <a:rect l="l" t="t" r="r" b="b"/>
            <a:pathLst>
              <a:path w="3189604" h="602614">
                <a:moveTo>
                  <a:pt x="437553" y="54597"/>
                </a:moveTo>
                <a:lnTo>
                  <a:pt x="437553" y="0"/>
                </a:lnTo>
                <a:lnTo>
                  <a:pt x="3189160" y="0"/>
                </a:lnTo>
                <a:lnTo>
                  <a:pt x="3189160" y="4762"/>
                </a:lnTo>
                <a:lnTo>
                  <a:pt x="447078" y="4762"/>
                </a:lnTo>
                <a:lnTo>
                  <a:pt x="442315" y="9525"/>
                </a:lnTo>
                <a:lnTo>
                  <a:pt x="447078" y="9525"/>
                </a:lnTo>
                <a:lnTo>
                  <a:pt x="447078" y="49834"/>
                </a:lnTo>
                <a:lnTo>
                  <a:pt x="442315" y="49834"/>
                </a:lnTo>
                <a:lnTo>
                  <a:pt x="437553" y="54597"/>
                </a:lnTo>
                <a:close/>
              </a:path>
              <a:path w="3189604" h="602614">
                <a:moveTo>
                  <a:pt x="447078" y="9525"/>
                </a:moveTo>
                <a:lnTo>
                  <a:pt x="442315" y="9525"/>
                </a:lnTo>
                <a:lnTo>
                  <a:pt x="447078" y="4762"/>
                </a:lnTo>
                <a:lnTo>
                  <a:pt x="447078" y="9525"/>
                </a:lnTo>
                <a:close/>
              </a:path>
              <a:path w="3189604" h="602614">
                <a:moveTo>
                  <a:pt x="3179635" y="9525"/>
                </a:moveTo>
                <a:lnTo>
                  <a:pt x="447078" y="9525"/>
                </a:lnTo>
                <a:lnTo>
                  <a:pt x="447078" y="4762"/>
                </a:lnTo>
                <a:lnTo>
                  <a:pt x="3179635" y="4762"/>
                </a:lnTo>
                <a:lnTo>
                  <a:pt x="3179635" y="9525"/>
                </a:lnTo>
                <a:close/>
              </a:path>
              <a:path w="3189604" h="602614">
                <a:moveTo>
                  <a:pt x="3179635" y="399935"/>
                </a:moveTo>
                <a:lnTo>
                  <a:pt x="3179635" y="4762"/>
                </a:lnTo>
                <a:lnTo>
                  <a:pt x="3184398" y="9525"/>
                </a:lnTo>
                <a:lnTo>
                  <a:pt x="3189160" y="9525"/>
                </a:lnTo>
                <a:lnTo>
                  <a:pt x="3189160" y="395173"/>
                </a:lnTo>
                <a:lnTo>
                  <a:pt x="3184398" y="395173"/>
                </a:lnTo>
                <a:lnTo>
                  <a:pt x="3179635" y="399935"/>
                </a:lnTo>
                <a:close/>
              </a:path>
              <a:path w="3189604" h="602614">
                <a:moveTo>
                  <a:pt x="3189160" y="9525"/>
                </a:moveTo>
                <a:lnTo>
                  <a:pt x="3184398" y="9525"/>
                </a:lnTo>
                <a:lnTo>
                  <a:pt x="3179635" y="4762"/>
                </a:lnTo>
                <a:lnTo>
                  <a:pt x="3189160" y="4762"/>
                </a:lnTo>
                <a:lnTo>
                  <a:pt x="3189160" y="9525"/>
                </a:lnTo>
                <a:close/>
              </a:path>
              <a:path w="3189604" h="602614">
                <a:moveTo>
                  <a:pt x="225551" y="105664"/>
                </a:moveTo>
                <a:lnTo>
                  <a:pt x="225551" y="49834"/>
                </a:lnTo>
                <a:lnTo>
                  <a:pt x="437553" y="49834"/>
                </a:lnTo>
                <a:lnTo>
                  <a:pt x="437553" y="54597"/>
                </a:lnTo>
                <a:lnTo>
                  <a:pt x="235076" y="54597"/>
                </a:lnTo>
                <a:lnTo>
                  <a:pt x="230314" y="59359"/>
                </a:lnTo>
                <a:lnTo>
                  <a:pt x="235076" y="59359"/>
                </a:lnTo>
                <a:lnTo>
                  <a:pt x="235076" y="100901"/>
                </a:lnTo>
                <a:lnTo>
                  <a:pt x="230314" y="100901"/>
                </a:lnTo>
                <a:lnTo>
                  <a:pt x="225551" y="105664"/>
                </a:lnTo>
                <a:close/>
              </a:path>
              <a:path w="3189604" h="602614">
                <a:moveTo>
                  <a:pt x="447078" y="59359"/>
                </a:moveTo>
                <a:lnTo>
                  <a:pt x="235076" y="59359"/>
                </a:lnTo>
                <a:lnTo>
                  <a:pt x="235076" y="54597"/>
                </a:lnTo>
                <a:lnTo>
                  <a:pt x="437553" y="54597"/>
                </a:lnTo>
                <a:lnTo>
                  <a:pt x="442315" y="49834"/>
                </a:lnTo>
                <a:lnTo>
                  <a:pt x="447078" y="49834"/>
                </a:lnTo>
                <a:lnTo>
                  <a:pt x="447078" y="59359"/>
                </a:lnTo>
                <a:close/>
              </a:path>
              <a:path w="3189604" h="602614">
                <a:moveTo>
                  <a:pt x="235076" y="59359"/>
                </a:moveTo>
                <a:lnTo>
                  <a:pt x="230314" y="59359"/>
                </a:lnTo>
                <a:lnTo>
                  <a:pt x="235076" y="54597"/>
                </a:lnTo>
                <a:lnTo>
                  <a:pt x="235076" y="59359"/>
                </a:lnTo>
                <a:close/>
              </a:path>
              <a:path w="3189604" h="602614">
                <a:moveTo>
                  <a:pt x="270789" y="586308"/>
                </a:moveTo>
                <a:lnTo>
                  <a:pt x="93852" y="577176"/>
                </a:lnTo>
                <a:lnTo>
                  <a:pt x="0" y="571131"/>
                </a:lnTo>
                <a:lnTo>
                  <a:pt x="0" y="100901"/>
                </a:lnTo>
                <a:lnTo>
                  <a:pt x="225551" y="100901"/>
                </a:lnTo>
                <a:lnTo>
                  <a:pt x="225551" y="105664"/>
                </a:lnTo>
                <a:lnTo>
                  <a:pt x="9525" y="105664"/>
                </a:lnTo>
                <a:lnTo>
                  <a:pt x="4762" y="110426"/>
                </a:lnTo>
                <a:lnTo>
                  <a:pt x="9525" y="110426"/>
                </a:lnTo>
                <a:lnTo>
                  <a:pt x="9525" y="561936"/>
                </a:lnTo>
                <a:lnTo>
                  <a:pt x="5079" y="561936"/>
                </a:lnTo>
                <a:lnTo>
                  <a:pt x="9525" y="566686"/>
                </a:lnTo>
                <a:lnTo>
                  <a:pt x="78116" y="566686"/>
                </a:lnTo>
                <a:lnTo>
                  <a:pt x="94411" y="567664"/>
                </a:lnTo>
                <a:lnTo>
                  <a:pt x="138925" y="570077"/>
                </a:lnTo>
                <a:lnTo>
                  <a:pt x="357949" y="581837"/>
                </a:lnTo>
                <a:lnTo>
                  <a:pt x="357822" y="581837"/>
                </a:lnTo>
                <a:lnTo>
                  <a:pt x="433527" y="584454"/>
                </a:lnTo>
                <a:lnTo>
                  <a:pt x="489245" y="586295"/>
                </a:lnTo>
                <a:lnTo>
                  <a:pt x="270763" y="586295"/>
                </a:lnTo>
                <a:close/>
              </a:path>
              <a:path w="3189604" h="602614">
                <a:moveTo>
                  <a:pt x="235076" y="110426"/>
                </a:moveTo>
                <a:lnTo>
                  <a:pt x="9525" y="110426"/>
                </a:lnTo>
                <a:lnTo>
                  <a:pt x="9525" y="105664"/>
                </a:lnTo>
                <a:lnTo>
                  <a:pt x="225551" y="105664"/>
                </a:lnTo>
                <a:lnTo>
                  <a:pt x="230314" y="100901"/>
                </a:lnTo>
                <a:lnTo>
                  <a:pt x="235076" y="100901"/>
                </a:lnTo>
                <a:lnTo>
                  <a:pt x="235076" y="110426"/>
                </a:lnTo>
                <a:close/>
              </a:path>
              <a:path w="3189604" h="602614">
                <a:moveTo>
                  <a:pt x="9525" y="110426"/>
                </a:moveTo>
                <a:lnTo>
                  <a:pt x="4762" y="110426"/>
                </a:lnTo>
                <a:lnTo>
                  <a:pt x="9525" y="105664"/>
                </a:lnTo>
                <a:lnTo>
                  <a:pt x="9525" y="110426"/>
                </a:lnTo>
                <a:close/>
              </a:path>
              <a:path w="3189604" h="602614">
                <a:moveTo>
                  <a:pt x="2944520" y="451002"/>
                </a:moveTo>
                <a:lnTo>
                  <a:pt x="2944520" y="397319"/>
                </a:lnTo>
                <a:lnTo>
                  <a:pt x="3055531" y="395173"/>
                </a:lnTo>
                <a:lnTo>
                  <a:pt x="3179635" y="395173"/>
                </a:lnTo>
                <a:lnTo>
                  <a:pt x="3179635" y="399935"/>
                </a:lnTo>
                <a:lnTo>
                  <a:pt x="3189160" y="399935"/>
                </a:lnTo>
                <a:lnTo>
                  <a:pt x="3189160" y="401993"/>
                </a:lnTo>
                <a:lnTo>
                  <a:pt x="2954045" y="401993"/>
                </a:lnTo>
                <a:lnTo>
                  <a:pt x="2949371" y="406755"/>
                </a:lnTo>
                <a:lnTo>
                  <a:pt x="2954045" y="406755"/>
                </a:lnTo>
                <a:lnTo>
                  <a:pt x="2954045" y="446239"/>
                </a:lnTo>
                <a:lnTo>
                  <a:pt x="2949282" y="446239"/>
                </a:lnTo>
                <a:lnTo>
                  <a:pt x="2944520" y="451002"/>
                </a:lnTo>
                <a:close/>
              </a:path>
              <a:path w="3189604" h="602614">
                <a:moveTo>
                  <a:pt x="3189160" y="399935"/>
                </a:moveTo>
                <a:lnTo>
                  <a:pt x="3179635" y="399935"/>
                </a:lnTo>
                <a:lnTo>
                  <a:pt x="3184398" y="395173"/>
                </a:lnTo>
                <a:lnTo>
                  <a:pt x="3189160" y="395173"/>
                </a:lnTo>
                <a:lnTo>
                  <a:pt x="3189160" y="399935"/>
                </a:lnTo>
                <a:close/>
              </a:path>
              <a:path w="3189604" h="602614">
                <a:moveTo>
                  <a:pt x="2949371" y="406755"/>
                </a:moveTo>
                <a:lnTo>
                  <a:pt x="2954045" y="401993"/>
                </a:lnTo>
                <a:lnTo>
                  <a:pt x="2954045" y="406665"/>
                </a:lnTo>
                <a:lnTo>
                  <a:pt x="2949371" y="406755"/>
                </a:lnTo>
                <a:close/>
              </a:path>
              <a:path w="3189604" h="602614">
                <a:moveTo>
                  <a:pt x="2954045" y="406665"/>
                </a:moveTo>
                <a:lnTo>
                  <a:pt x="2954045" y="401993"/>
                </a:lnTo>
                <a:lnTo>
                  <a:pt x="3189160" y="401993"/>
                </a:lnTo>
                <a:lnTo>
                  <a:pt x="3189160" y="404698"/>
                </a:lnTo>
                <a:lnTo>
                  <a:pt x="3055670" y="404698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954045" y="406755"/>
                </a:moveTo>
                <a:lnTo>
                  <a:pt x="2949371" y="406755"/>
                </a:lnTo>
                <a:lnTo>
                  <a:pt x="2954045" y="406665"/>
                </a:lnTo>
                <a:close/>
              </a:path>
              <a:path w="3189604" h="602614">
                <a:moveTo>
                  <a:pt x="2737662" y="494865"/>
                </a:moveTo>
                <a:lnTo>
                  <a:pt x="2737662" y="449135"/>
                </a:lnTo>
                <a:lnTo>
                  <a:pt x="2830245" y="446239"/>
                </a:lnTo>
                <a:lnTo>
                  <a:pt x="2944520" y="446239"/>
                </a:lnTo>
                <a:lnTo>
                  <a:pt x="2944520" y="451002"/>
                </a:lnTo>
                <a:lnTo>
                  <a:pt x="2954045" y="451002"/>
                </a:lnTo>
                <a:lnTo>
                  <a:pt x="2954045" y="453758"/>
                </a:lnTo>
                <a:lnTo>
                  <a:pt x="2747187" y="453758"/>
                </a:lnTo>
                <a:lnTo>
                  <a:pt x="2742577" y="458508"/>
                </a:lnTo>
                <a:lnTo>
                  <a:pt x="2747187" y="458508"/>
                </a:lnTo>
                <a:lnTo>
                  <a:pt x="2747187" y="494842"/>
                </a:lnTo>
                <a:lnTo>
                  <a:pt x="2737662" y="494865"/>
                </a:lnTo>
                <a:close/>
              </a:path>
              <a:path w="3189604" h="602614">
                <a:moveTo>
                  <a:pt x="2954045" y="451002"/>
                </a:moveTo>
                <a:lnTo>
                  <a:pt x="2944520" y="451002"/>
                </a:lnTo>
                <a:lnTo>
                  <a:pt x="2949282" y="446239"/>
                </a:lnTo>
                <a:lnTo>
                  <a:pt x="2954045" y="446239"/>
                </a:lnTo>
                <a:lnTo>
                  <a:pt x="2954045" y="451002"/>
                </a:lnTo>
                <a:close/>
              </a:path>
              <a:path w="3189604" h="602614">
                <a:moveTo>
                  <a:pt x="2742577" y="458508"/>
                </a:moveTo>
                <a:lnTo>
                  <a:pt x="2747187" y="453758"/>
                </a:lnTo>
                <a:lnTo>
                  <a:pt x="2747187" y="458364"/>
                </a:lnTo>
                <a:lnTo>
                  <a:pt x="2742577" y="458508"/>
                </a:lnTo>
                <a:close/>
              </a:path>
              <a:path w="3189604" h="602614">
                <a:moveTo>
                  <a:pt x="2747187" y="458364"/>
                </a:moveTo>
                <a:lnTo>
                  <a:pt x="2747187" y="453758"/>
                </a:lnTo>
                <a:lnTo>
                  <a:pt x="2954045" y="453758"/>
                </a:lnTo>
                <a:lnTo>
                  <a:pt x="2954045" y="455764"/>
                </a:lnTo>
                <a:lnTo>
                  <a:pt x="2830474" y="455764"/>
                </a:lnTo>
                <a:lnTo>
                  <a:pt x="2747187" y="458364"/>
                </a:lnTo>
                <a:close/>
              </a:path>
              <a:path w="3189604" h="602614">
                <a:moveTo>
                  <a:pt x="2747187" y="458508"/>
                </a:moveTo>
                <a:lnTo>
                  <a:pt x="2742577" y="458508"/>
                </a:lnTo>
                <a:lnTo>
                  <a:pt x="2747187" y="458364"/>
                </a:lnTo>
                <a:lnTo>
                  <a:pt x="2747187" y="458508"/>
                </a:lnTo>
                <a:close/>
              </a:path>
              <a:path w="3189604" h="602614">
                <a:moveTo>
                  <a:pt x="2737662" y="499605"/>
                </a:moveTo>
                <a:lnTo>
                  <a:pt x="2737662" y="494865"/>
                </a:lnTo>
                <a:lnTo>
                  <a:pt x="2742399" y="494842"/>
                </a:lnTo>
                <a:lnTo>
                  <a:pt x="2737662" y="499605"/>
                </a:lnTo>
                <a:close/>
              </a:path>
              <a:path w="3189604" h="602614">
                <a:moveTo>
                  <a:pt x="2747187" y="499605"/>
                </a:moveTo>
                <a:lnTo>
                  <a:pt x="2737662" y="499605"/>
                </a:lnTo>
                <a:lnTo>
                  <a:pt x="2742399" y="494842"/>
                </a:lnTo>
                <a:lnTo>
                  <a:pt x="2747187" y="494842"/>
                </a:lnTo>
                <a:lnTo>
                  <a:pt x="2747187" y="499605"/>
                </a:lnTo>
                <a:close/>
              </a:path>
              <a:path w="3189604" h="602614">
                <a:moveTo>
                  <a:pt x="1549933" y="559473"/>
                </a:moveTo>
                <a:lnTo>
                  <a:pt x="1444485" y="559473"/>
                </a:lnTo>
                <a:lnTo>
                  <a:pt x="1444663" y="559460"/>
                </a:lnTo>
                <a:lnTo>
                  <a:pt x="1588236" y="546544"/>
                </a:lnTo>
                <a:lnTo>
                  <a:pt x="1635645" y="542086"/>
                </a:lnTo>
                <a:lnTo>
                  <a:pt x="1663827" y="540156"/>
                </a:lnTo>
                <a:lnTo>
                  <a:pt x="1691144" y="538149"/>
                </a:lnTo>
                <a:lnTo>
                  <a:pt x="1743976" y="533996"/>
                </a:lnTo>
                <a:lnTo>
                  <a:pt x="1845525" y="525881"/>
                </a:lnTo>
                <a:lnTo>
                  <a:pt x="1877339" y="524332"/>
                </a:lnTo>
                <a:lnTo>
                  <a:pt x="1908492" y="522516"/>
                </a:lnTo>
                <a:lnTo>
                  <a:pt x="2034616" y="514362"/>
                </a:lnTo>
                <a:lnTo>
                  <a:pt x="2103259" y="510997"/>
                </a:lnTo>
                <a:lnTo>
                  <a:pt x="2207120" y="505929"/>
                </a:lnTo>
                <a:lnTo>
                  <a:pt x="2389301" y="499783"/>
                </a:lnTo>
                <a:lnTo>
                  <a:pt x="2432519" y="499579"/>
                </a:lnTo>
                <a:lnTo>
                  <a:pt x="2476030" y="499021"/>
                </a:lnTo>
                <a:lnTo>
                  <a:pt x="2652991" y="495617"/>
                </a:lnTo>
                <a:lnTo>
                  <a:pt x="2737662" y="494865"/>
                </a:lnTo>
                <a:lnTo>
                  <a:pt x="2737662" y="499605"/>
                </a:lnTo>
                <a:lnTo>
                  <a:pt x="2747187" y="499605"/>
                </a:lnTo>
                <a:lnTo>
                  <a:pt x="2747187" y="504342"/>
                </a:lnTo>
                <a:lnTo>
                  <a:pt x="2697734" y="504583"/>
                </a:lnTo>
                <a:lnTo>
                  <a:pt x="2653118" y="505142"/>
                </a:lnTo>
                <a:lnTo>
                  <a:pt x="2432583" y="509104"/>
                </a:lnTo>
                <a:lnTo>
                  <a:pt x="2389403" y="509308"/>
                </a:lnTo>
                <a:lnTo>
                  <a:pt x="2352192" y="510298"/>
                </a:lnTo>
                <a:lnTo>
                  <a:pt x="2315349" y="511403"/>
                </a:lnTo>
                <a:lnTo>
                  <a:pt x="2278951" y="512635"/>
                </a:lnTo>
                <a:lnTo>
                  <a:pt x="2243010" y="513981"/>
                </a:lnTo>
                <a:lnTo>
                  <a:pt x="2207526" y="515442"/>
                </a:lnTo>
                <a:lnTo>
                  <a:pt x="2172474" y="517017"/>
                </a:lnTo>
                <a:lnTo>
                  <a:pt x="2137879" y="518706"/>
                </a:lnTo>
                <a:lnTo>
                  <a:pt x="2068652" y="522058"/>
                </a:lnTo>
                <a:lnTo>
                  <a:pt x="2035149" y="523875"/>
                </a:lnTo>
                <a:lnTo>
                  <a:pt x="2002777" y="525868"/>
                </a:lnTo>
                <a:lnTo>
                  <a:pt x="1877822" y="533844"/>
                </a:lnTo>
                <a:lnTo>
                  <a:pt x="1846319" y="535381"/>
                </a:lnTo>
                <a:lnTo>
                  <a:pt x="1795856" y="539330"/>
                </a:lnTo>
                <a:lnTo>
                  <a:pt x="1636541" y="551573"/>
                </a:lnTo>
                <a:lnTo>
                  <a:pt x="1549933" y="559473"/>
                </a:lnTo>
                <a:close/>
              </a:path>
              <a:path w="3189604" h="602614">
                <a:moveTo>
                  <a:pt x="1846059" y="535393"/>
                </a:moveTo>
                <a:lnTo>
                  <a:pt x="1846199" y="535381"/>
                </a:lnTo>
                <a:lnTo>
                  <a:pt x="1846059" y="535393"/>
                </a:lnTo>
                <a:close/>
              </a:path>
              <a:path w="3189604" h="602614">
                <a:moveTo>
                  <a:pt x="1636356" y="551586"/>
                </a:moveTo>
                <a:lnTo>
                  <a:pt x="1636541" y="551573"/>
                </a:lnTo>
                <a:lnTo>
                  <a:pt x="1636356" y="551586"/>
                </a:lnTo>
                <a:close/>
              </a:path>
              <a:path w="3189604" h="602614">
                <a:moveTo>
                  <a:pt x="1444555" y="559466"/>
                </a:moveTo>
                <a:close/>
              </a:path>
              <a:path w="3189604" h="602614">
                <a:moveTo>
                  <a:pt x="1366418" y="574344"/>
                </a:moveTo>
                <a:lnTo>
                  <a:pt x="1249235" y="574344"/>
                </a:lnTo>
                <a:lnTo>
                  <a:pt x="1272349" y="572795"/>
                </a:lnTo>
                <a:lnTo>
                  <a:pt x="1295209" y="570992"/>
                </a:lnTo>
                <a:lnTo>
                  <a:pt x="1365643" y="564857"/>
                </a:lnTo>
                <a:lnTo>
                  <a:pt x="1416926" y="561035"/>
                </a:lnTo>
                <a:lnTo>
                  <a:pt x="1444555" y="559466"/>
                </a:lnTo>
                <a:lnTo>
                  <a:pt x="1549933" y="559473"/>
                </a:lnTo>
                <a:lnTo>
                  <a:pt x="1492719" y="564502"/>
                </a:lnTo>
                <a:lnTo>
                  <a:pt x="1445285" y="568972"/>
                </a:lnTo>
                <a:lnTo>
                  <a:pt x="1417497" y="570534"/>
                </a:lnTo>
                <a:lnTo>
                  <a:pt x="1391543" y="572350"/>
                </a:lnTo>
                <a:lnTo>
                  <a:pt x="1366418" y="574344"/>
                </a:lnTo>
                <a:close/>
              </a:path>
              <a:path w="3189604" h="602614">
                <a:moveTo>
                  <a:pt x="9525" y="566686"/>
                </a:moveTo>
                <a:lnTo>
                  <a:pt x="5079" y="561936"/>
                </a:lnTo>
                <a:lnTo>
                  <a:pt x="9525" y="562239"/>
                </a:lnTo>
                <a:lnTo>
                  <a:pt x="9525" y="566686"/>
                </a:lnTo>
                <a:close/>
              </a:path>
              <a:path w="3189604" h="602614">
                <a:moveTo>
                  <a:pt x="9525" y="562239"/>
                </a:moveTo>
                <a:lnTo>
                  <a:pt x="5079" y="561936"/>
                </a:lnTo>
                <a:lnTo>
                  <a:pt x="9525" y="561936"/>
                </a:lnTo>
                <a:lnTo>
                  <a:pt x="9525" y="562239"/>
                </a:lnTo>
                <a:close/>
              </a:path>
              <a:path w="3189604" h="602614">
                <a:moveTo>
                  <a:pt x="78116" y="566686"/>
                </a:moveTo>
                <a:lnTo>
                  <a:pt x="9525" y="566686"/>
                </a:lnTo>
                <a:lnTo>
                  <a:pt x="9525" y="562239"/>
                </a:lnTo>
                <a:lnTo>
                  <a:pt x="49796" y="564984"/>
                </a:lnTo>
                <a:lnTo>
                  <a:pt x="78116" y="566686"/>
                </a:lnTo>
                <a:close/>
              </a:path>
              <a:path w="3189604" h="602614">
                <a:moveTo>
                  <a:pt x="1391361" y="572363"/>
                </a:moveTo>
                <a:lnTo>
                  <a:pt x="1391543" y="572350"/>
                </a:lnTo>
                <a:lnTo>
                  <a:pt x="1391361" y="572363"/>
                </a:lnTo>
                <a:close/>
              </a:path>
              <a:path w="3189604" h="602614">
                <a:moveTo>
                  <a:pt x="1181979" y="587781"/>
                </a:moveTo>
                <a:lnTo>
                  <a:pt x="988440" y="587781"/>
                </a:lnTo>
                <a:lnTo>
                  <a:pt x="1044320" y="585546"/>
                </a:lnTo>
                <a:lnTo>
                  <a:pt x="1058506" y="585241"/>
                </a:lnTo>
                <a:lnTo>
                  <a:pt x="1072299" y="584809"/>
                </a:lnTo>
                <a:lnTo>
                  <a:pt x="1099096" y="583628"/>
                </a:lnTo>
                <a:lnTo>
                  <a:pt x="1125016" y="582129"/>
                </a:lnTo>
                <a:lnTo>
                  <a:pt x="1150289" y="580440"/>
                </a:lnTo>
                <a:lnTo>
                  <a:pt x="1224470" y="575500"/>
                </a:lnTo>
                <a:lnTo>
                  <a:pt x="1249337" y="574344"/>
                </a:lnTo>
                <a:lnTo>
                  <a:pt x="1366456" y="574344"/>
                </a:lnTo>
                <a:lnTo>
                  <a:pt x="1342402" y="576427"/>
                </a:lnTo>
                <a:lnTo>
                  <a:pt x="1273009" y="582295"/>
                </a:lnTo>
                <a:lnTo>
                  <a:pt x="1249832" y="583857"/>
                </a:lnTo>
                <a:lnTo>
                  <a:pt x="1225223" y="585012"/>
                </a:lnTo>
                <a:lnTo>
                  <a:pt x="1200599" y="586498"/>
                </a:lnTo>
                <a:lnTo>
                  <a:pt x="1181979" y="587781"/>
                </a:lnTo>
                <a:close/>
              </a:path>
              <a:path w="3189604" h="602614">
                <a:moveTo>
                  <a:pt x="1224953" y="585025"/>
                </a:moveTo>
                <a:lnTo>
                  <a:pt x="1225223" y="585012"/>
                </a:lnTo>
                <a:lnTo>
                  <a:pt x="1224953" y="585025"/>
                </a:lnTo>
                <a:close/>
              </a:path>
              <a:path w="3189604" h="602614">
                <a:moveTo>
                  <a:pt x="618489" y="600786"/>
                </a:moveTo>
                <a:lnTo>
                  <a:pt x="582777" y="599224"/>
                </a:lnTo>
                <a:lnTo>
                  <a:pt x="546176" y="597801"/>
                </a:lnTo>
                <a:lnTo>
                  <a:pt x="508901" y="596480"/>
                </a:lnTo>
                <a:lnTo>
                  <a:pt x="405592" y="593013"/>
                </a:lnTo>
                <a:lnTo>
                  <a:pt x="357428" y="591350"/>
                </a:lnTo>
                <a:lnTo>
                  <a:pt x="314248" y="588695"/>
                </a:lnTo>
                <a:lnTo>
                  <a:pt x="270763" y="586295"/>
                </a:lnTo>
                <a:lnTo>
                  <a:pt x="489245" y="586295"/>
                </a:lnTo>
                <a:lnTo>
                  <a:pt x="618921" y="591261"/>
                </a:lnTo>
                <a:lnTo>
                  <a:pt x="653516" y="593013"/>
                </a:lnTo>
                <a:lnTo>
                  <a:pt x="1101759" y="593013"/>
                </a:lnTo>
                <a:lnTo>
                  <a:pt x="1099553" y="593140"/>
                </a:lnTo>
                <a:lnTo>
                  <a:pt x="1072629" y="594334"/>
                </a:lnTo>
                <a:lnTo>
                  <a:pt x="1058735" y="594766"/>
                </a:lnTo>
                <a:lnTo>
                  <a:pt x="1044575" y="595058"/>
                </a:lnTo>
                <a:lnTo>
                  <a:pt x="913320" y="599744"/>
                </a:lnTo>
                <a:lnTo>
                  <a:pt x="867148" y="600773"/>
                </a:lnTo>
                <a:lnTo>
                  <a:pt x="618464" y="600773"/>
                </a:lnTo>
                <a:close/>
              </a:path>
              <a:path w="3189604" h="602614">
                <a:moveTo>
                  <a:pt x="1200391" y="586511"/>
                </a:moveTo>
                <a:lnTo>
                  <a:pt x="1200599" y="586498"/>
                </a:lnTo>
                <a:lnTo>
                  <a:pt x="1200391" y="586511"/>
                </a:lnTo>
                <a:close/>
              </a:path>
              <a:path w="3189604" h="602614">
                <a:moveTo>
                  <a:pt x="1101759" y="593013"/>
                </a:moveTo>
                <a:lnTo>
                  <a:pt x="653516" y="593013"/>
                </a:lnTo>
                <a:lnTo>
                  <a:pt x="735812" y="592785"/>
                </a:lnTo>
                <a:lnTo>
                  <a:pt x="805573" y="592201"/>
                </a:lnTo>
                <a:lnTo>
                  <a:pt x="864146" y="591312"/>
                </a:lnTo>
                <a:lnTo>
                  <a:pt x="913091" y="590219"/>
                </a:lnTo>
                <a:lnTo>
                  <a:pt x="954011" y="589013"/>
                </a:lnTo>
                <a:lnTo>
                  <a:pt x="988453" y="587768"/>
                </a:lnTo>
                <a:lnTo>
                  <a:pt x="1181979" y="587781"/>
                </a:lnTo>
                <a:lnTo>
                  <a:pt x="1125588" y="591642"/>
                </a:lnTo>
                <a:lnTo>
                  <a:pt x="1101759" y="593013"/>
                </a:lnTo>
                <a:close/>
              </a:path>
              <a:path w="3189604" h="602614">
                <a:moveTo>
                  <a:pt x="653173" y="602538"/>
                </a:moveTo>
                <a:lnTo>
                  <a:pt x="618464" y="600773"/>
                </a:lnTo>
                <a:lnTo>
                  <a:pt x="867148" y="600773"/>
                </a:lnTo>
                <a:lnTo>
                  <a:pt x="653173" y="6025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626486" y="1275080"/>
            <a:ext cx="2517140" cy="0"/>
          </a:xfrm>
          <a:custGeom>
            <a:avLst/>
            <a:gdLst/>
            <a:ahLst/>
            <a:cxnLst/>
            <a:rect l="l" t="t" r="r" b="b"/>
            <a:pathLst>
              <a:path w="2517140">
                <a:moveTo>
                  <a:pt x="0" y="0"/>
                </a:moveTo>
                <a:lnTo>
                  <a:pt x="2516873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2626486" y="1280160"/>
            <a:ext cx="2507615" cy="0"/>
          </a:xfrm>
          <a:custGeom>
            <a:avLst/>
            <a:gdLst/>
            <a:ahLst/>
            <a:cxnLst/>
            <a:rect l="l" t="t" r="r" b="b"/>
            <a:pathLst>
              <a:path w="2507615">
                <a:moveTo>
                  <a:pt x="0" y="0"/>
                </a:moveTo>
                <a:lnTo>
                  <a:pt x="2507348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138597" y="1277556"/>
            <a:ext cx="0" cy="348615"/>
          </a:xfrm>
          <a:custGeom>
            <a:avLst/>
            <a:gdLst/>
            <a:ahLst/>
            <a:cxnLst/>
            <a:rect l="l" t="t" r="r" b="b"/>
            <a:pathLst>
              <a:path h="348614">
                <a:moveTo>
                  <a:pt x="0" y="0"/>
                </a:moveTo>
                <a:lnTo>
                  <a:pt x="0" y="348043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38488" y="1224280"/>
            <a:ext cx="2512060" cy="0"/>
          </a:xfrm>
          <a:custGeom>
            <a:avLst/>
            <a:gdLst/>
            <a:ahLst/>
            <a:cxnLst/>
            <a:rect l="l" t="t" r="r" b="b"/>
            <a:pathLst>
              <a:path w="2512060">
                <a:moveTo>
                  <a:pt x="0" y="0"/>
                </a:moveTo>
                <a:lnTo>
                  <a:pt x="2511729" y="0"/>
                </a:lnTo>
              </a:path>
            </a:pathLst>
          </a:custGeom>
          <a:ln w="507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838488" y="1228725"/>
            <a:ext cx="2502535" cy="0"/>
          </a:xfrm>
          <a:custGeom>
            <a:avLst/>
            <a:gdLst/>
            <a:ahLst/>
            <a:cxnLst/>
            <a:rect l="l" t="t" r="r" b="b"/>
            <a:pathLst>
              <a:path w="2502535">
                <a:moveTo>
                  <a:pt x="0" y="0"/>
                </a:moveTo>
                <a:lnTo>
                  <a:pt x="2502204" y="0"/>
                </a:lnTo>
              </a:path>
            </a:pathLst>
          </a:custGeom>
          <a:ln w="3809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5345455" y="1226490"/>
            <a:ext cx="0" cy="347345"/>
          </a:xfrm>
          <a:custGeom>
            <a:avLst/>
            <a:gdLst/>
            <a:ahLst/>
            <a:cxnLst/>
            <a:rect l="l" t="t" r="r" b="b"/>
            <a:pathLst>
              <a:path h="347344">
                <a:moveTo>
                  <a:pt x="0" y="0"/>
                </a:moveTo>
                <a:lnTo>
                  <a:pt x="0" y="347040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文本框 10"/>
          <p:cNvSpPr txBox="1"/>
          <p:nvPr/>
        </p:nvSpPr>
        <p:spPr>
          <a:xfrm>
            <a:off x="99060" y="2029460"/>
            <a:ext cx="7336790" cy="84721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419100" indent="0" algn="l" fontAlgn="auto">
              <a:lnSpc>
                <a:spcPct val="146000"/>
              </a:lnSpc>
            </a:pPr>
            <a:r>
              <a:rPr lang="en-US"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endParaRPr lang="en-US"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《办法》共分为总则、房屋使用安全管理责任、房屋使用安全检查、房屋安全鉴定及危险房屋治理、房屋使用安全管理制度保障、附则六部分，主要内容如下：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（一）总则。明确了管理区域、管理范围、工作原则等内容。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二）房屋使用安全管理责任。确定了区政府、街道办事处，以及房产部门、行业管理部门房屋使用安全管理责任。同时，规定房屋使用安全责任人落实主体责任，明确了房屋装饰装修拆改行为申报登记及竣工验收等内容。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（三）房屋使用安全检查。规定房屋使用安全责任人、物业服务人、街道办事处等应定期开展房屋使用安全日常巡查检查；房产主管部门进行指导和监管，并定期开展房屋安全专项检查。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（四）房屋安全鉴定及危险房屋治理。明确了房屋安全鉴定的情形、鉴定机构责任及危房处理意见等内容；提出了危房治理方式，危房排险要求，以及发生突发事件后的应急处置措施。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marL="419100" indent="0" algn="l" fontAlgn="auto">
              <a:lnSpc>
                <a:spcPct val="146000"/>
              </a:lnSpc>
            </a:pPr>
            <a:r>
              <a:rPr spc="-5" dirty="0"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（五）房屋使用安全管理制度保障。明确了房屋安全管理资金的组成、筹措渠道、使用用途；明确了房屋安全体检的内容和范围，以及体检结果处置措施；明确了房屋安全保险的投保范围及保障事项等内容。</a:t>
            </a:r>
            <a:endParaRPr spc="-5" dirty="0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jRmNDE4MDM0NWY5MzBlMDY4NGM5YTQ3NjQ5YzE0NzM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WPS 演示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PMingLiU</vt:lpstr>
      <vt:lpstr>黑体</vt:lpstr>
      <vt:lpstr>Times New Roman</vt:lpstr>
      <vt:lpstr>Calibri</vt:lpstr>
      <vt:lpstr>微软雅黑</vt:lpstr>
      <vt:lpstr>Arial Unicode MS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uos</cp:lastModifiedBy>
  <cp:revision>21</cp:revision>
  <dcterms:created xsi:type="dcterms:W3CDTF">2025-09-12T07:58:11Z</dcterms:created>
  <dcterms:modified xsi:type="dcterms:W3CDTF">2025-09-12T07:58:11Z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2024-07-17T16:00:00Z</vt:filetime>
  </property>
  <property fmtid="{D5CDD505-2E9C-101B-9397-08002B2CF9AE}" pid="3" name="Creator">
    <vt:lpwstr>Aspose Ltd.</vt:lpwstr>
  </property>
  <property fmtid="{D5CDD505-2E9C-101B-9397-08002B2CF9AE}" pid="4" name="LastSaved">
    <vt:filetime>2024-07-17T16:00:00Z</vt:filetime>
  </property>
  <property fmtid="{D5CDD505-2E9C-101B-9397-08002B2CF9AE}" pid="5" name="ICV">
    <vt:lpwstr>50B05F8383751C129544B568975A9BBD</vt:lpwstr>
  </property>
  <property fmtid="{D5CDD505-2E9C-101B-9397-08002B2CF9AE}" pid="6" name="KSOProductBuildVer">
    <vt:lpwstr>2052-11.8.2.1132</vt:lpwstr>
  </property>
</Properties>
</file>